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84" r:id="rId10"/>
    <p:sldId id="285" r:id="rId11"/>
    <p:sldId id="263" r:id="rId12"/>
    <p:sldId id="265" r:id="rId13"/>
    <p:sldId id="266" r:id="rId14"/>
    <p:sldId id="270" r:id="rId15"/>
    <p:sldId id="269" r:id="rId16"/>
    <p:sldId id="271" r:id="rId17"/>
    <p:sldId id="272" r:id="rId18"/>
    <p:sldId id="287" r:id="rId19"/>
    <p:sldId id="273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1B6CD"/>
    <a:srgbClr val="B380A2"/>
    <a:srgbClr val="D0C5C5"/>
    <a:srgbClr val="989898"/>
    <a:srgbClr val="9E9292"/>
    <a:srgbClr val="B0A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116" d="100"/>
          <a:sy n="116" d="100"/>
        </p:scale>
        <p:origin x="336" y="108"/>
      </p:cViewPr>
      <p:guideLst>
        <p:guide orient="horz" pos="238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79.xml"/><Relationship Id="rId2" Type="http://schemas.openxmlformats.org/officeDocument/2006/relationships/tags" Target="../tags/tag65.xml"/><Relationship Id="rId19" Type="http://schemas.openxmlformats.org/officeDocument/2006/relationships/image" Target="../media/image11.png"/><Relationship Id="rId18" Type="http://schemas.openxmlformats.org/officeDocument/2006/relationships/image" Target="../media/image10.png"/><Relationship Id="rId17" Type="http://schemas.openxmlformats.org/officeDocument/2006/relationships/image" Target="../media/image9.png"/><Relationship Id="rId16" Type="http://schemas.openxmlformats.org/officeDocument/2006/relationships/image" Target="../media/image8.png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7" Type="http://schemas.openxmlformats.org/officeDocument/2006/relationships/notesSlide" Target="../notesSlides/notesSlide3.xml"/><Relationship Id="rId46" Type="http://schemas.openxmlformats.org/officeDocument/2006/relationships/slideLayout" Target="../slideLayouts/slideLayout1.xml"/><Relationship Id="rId45" Type="http://schemas.openxmlformats.org/officeDocument/2006/relationships/tags" Target="../tags/tag132.xml"/><Relationship Id="rId44" Type="http://schemas.openxmlformats.org/officeDocument/2006/relationships/tags" Target="../tags/tag131.xml"/><Relationship Id="rId43" Type="http://schemas.openxmlformats.org/officeDocument/2006/relationships/tags" Target="../tags/tag130.xml"/><Relationship Id="rId42" Type="http://schemas.openxmlformats.org/officeDocument/2006/relationships/image" Target="../media/image5.svg"/><Relationship Id="rId41" Type="http://schemas.openxmlformats.org/officeDocument/2006/relationships/image" Target="../media/image19.png"/><Relationship Id="rId40" Type="http://schemas.openxmlformats.org/officeDocument/2006/relationships/tags" Target="../tags/tag129.xml"/><Relationship Id="rId4" Type="http://schemas.openxmlformats.org/officeDocument/2006/relationships/tags" Target="../tags/tag101.xml"/><Relationship Id="rId39" Type="http://schemas.openxmlformats.org/officeDocument/2006/relationships/image" Target="../media/image4.svg"/><Relationship Id="rId38" Type="http://schemas.openxmlformats.org/officeDocument/2006/relationships/image" Target="../media/image18.png"/><Relationship Id="rId37" Type="http://schemas.openxmlformats.org/officeDocument/2006/relationships/tags" Target="../tags/tag128.xml"/><Relationship Id="rId36" Type="http://schemas.openxmlformats.org/officeDocument/2006/relationships/image" Target="../media/image3.svg"/><Relationship Id="rId35" Type="http://schemas.openxmlformats.org/officeDocument/2006/relationships/image" Target="../media/image17.png"/><Relationship Id="rId34" Type="http://schemas.openxmlformats.org/officeDocument/2006/relationships/tags" Target="../tags/tag127.xml"/><Relationship Id="rId33" Type="http://schemas.openxmlformats.org/officeDocument/2006/relationships/image" Target="../media/image2.svg"/><Relationship Id="rId32" Type="http://schemas.openxmlformats.org/officeDocument/2006/relationships/image" Target="../media/image16.png"/><Relationship Id="rId31" Type="http://schemas.openxmlformats.org/officeDocument/2006/relationships/tags" Target="../tags/tag126.xml"/><Relationship Id="rId30" Type="http://schemas.openxmlformats.org/officeDocument/2006/relationships/tags" Target="../tags/tag125.xml"/><Relationship Id="rId3" Type="http://schemas.openxmlformats.org/officeDocument/2006/relationships/tags" Target="../tags/tag100.xml"/><Relationship Id="rId29" Type="http://schemas.openxmlformats.org/officeDocument/2006/relationships/image" Target="../media/image1.svg"/><Relationship Id="rId28" Type="http://schemas.openxmlformats.org/officeDocument/2006/relationships/image" Target="../media/image15.png"/><Relationship Id="rId27" Type="http://schemas.openxmlformats.org/officeDocument/2006/relationships/tags" Target="../tags/tag124.xml"/><Relationship Id="rId26" Type="http://schemas.openxmlformats.org/officeDocument/2006/relationships/tags" Target="../tags/tag123.xml"/><Relationship Id="rId25" Type="http://schemas.openxmlformats.org/officeDocument/2006/relationships/tags" Target="../tags/tag122.xml"/><Relationship Id="rId24" Type="http://schemas.openxmlformats.org/officeDocument/2006/relationships/tags" Target="../tags/tag121.xml"/><Relationship Id="rId23" Type="http://schemas.openxmlformats.org/officeDocument/2006/relationships/tags" Target="../tags/tag120.xml"/><Relationship Id="rId22" Type="http://schemas.openxmlformats.org/officeDocument/2006/relationships/tags" Target="../tags/tag119.xml"/><Relationship Id="rId21" Type="http://schemas.openxmlformats.org/officeDocument/2006/relationships/tags" Target="../tags/tag118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41.xml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tags" Target="../tags/tag13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image" Target="../media/image23.png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65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tags" Target="../tags/tag143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193.xml"/><Relationship Id="rId27" Type="http://schemas.openxmlformats.org/officeDocument/2006/relationships/tags" Target="../tags/tag192.xml"/><Relationship Id="rId26" Type="http://schemas.openxmlformats.org/officeDocument/2006/relationships/tags" Target="../tags/tag191.xml"/><Relationship Id="rId25" Type="http://schemas.openxmlformats.org/officeDocument/2006/relationships/tags" Target="../tags/tag190.xml"/><Relationship Id="rId24" Type="http://schemas.openxmlformats.org/officeDocument/2006/relationships/tags" Target="../tags/tag189.xml"/><Relationship Id="rId23" Type="http://schemas.openxmlformats.org/officeDocument/2006/relationships/tags" Target="../tags/tag188.xml"/><Relationship Id="rId22" Type="http://schemas.openxmlformats.org/officeDocument/2006/relationships/tags" Target="../tags/tag187.xml"/><Relationship Id="rId21" Type="http://schemas.openxmlformats.org/officeDocument/2006/relationships/tags" Target="../tags/tag186.xml"/><Relationship Id="rId20" Type="http://schemas.openxmlformats.org/officeDocument/2006/relationships/tags" Target="../tags/tag185.xml"/><Relationship Id="rId2" Type="http://schemas.openxmlformats.org/officeDocument/2006/relationships/tags" Target="../tags/tag167.xml"/><Relationship Id="rId19" Type="http://schemas.openxmlformats.org/officeDocument/2006/relationships/tags" Target="../tags/tag184.xml"/><Relationship Id="rId18" Type="http://schemas.openxmlformats.org/officeDocument/2006/relationships/tags" Target="../tags/tag183.xml"/><Relationship Id="rId17" Type="http://schemas.openxmlformats.org/officeDocument/2006/relationships/tags" Target="../tags/tag182.xml"/><Relationship Id="rId16" Type="http://schemas.openxmlformats.org/officeDocument/2006/relationships/tags" Target="../tags/tag181.xml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224.xml"/><Relationship Id="rId30" Type="http://schemas.openxmlformats.org/officeDocument/2006/relationships/tags" Target="../tags/tag223.xml"/><Relationship Id="rId3" Type="http://schemas.openxmlformats.org/officeDocument/2006/relationships/tags" Target="../tags/tag196.xml"/><Relationship Id="rId29" Type="http://schemas.openxmlformats.org/officeDocument/2006/relationships/tags" Target="../tags/tag222.xml"/><Relationship Id="rId28" Type="http://schemas.openxmlformats.org/officeDocument/2006/relationships/tags" Target="../tags/tag221.xml"/><Relationship Id="rId27" Type="http://schemas.openxmlformats.org/officeDocument/2006/relationships/tags" Target="../tags/tag220.xml"/><Relationship Id="rId26" Type="http://schemas.openxmlformats.org/officeDocument/2006/relationships/tags" Target="../tags/tag219.xml"/><Relationship Id="rId25" Type="http://schemas.openxmlformats.org/officeDocument/2006/relationships/tags" Target="../tags/tag218.xml"/><Relationship Id="rId24" Type="http://schemas.openxmlformats.org/officeDocument/2006/relationships/tags" Target="../tags/tag217.xml"/><Relationship Id="rId23" Type="http://schemas.openxmlformats.org/officeDocument/2006/relationships/tags" Target="../tags/tag216.xml"/><Relationship Id="rId22" Type="http://schemas.openxmlformats.org/officeDocument/2006/relationships/tags" Target="../tags/tag215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tags" Target="../tags/tag195.xml"/><Relationship Id="rId19" Type="http://schemas.openxmlformats.org/officeDocument/2006/relationships/tags" Target="../tags/tag212.xml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261.xml"/><Relationship Id="rId37" Type="http://schemas.openxmlformats.org/officeDocument/2006/relationships/tags" Target="../tags/tag260.xml"/><Relationship Id="rId36" Type="http://schemas.openxmlformats.org/officeDocument/2006/relationships/tags" Target="../tags/tag259.xml"/><Relationship Id="rId35" Type="http://schemas.openxmlformats.org/officeDocument/2006/relationships/tags" Target="../tags/tag258.xml"/><Relationship Id="rId34" Type="http://schemas.openxmlformats.org/officeDocument/2006/relationships/tags" Target="../tags/tag257.xml"/><Relationship Id="rId33" Type="http://schemas.openxmlformats.org/officeDocument/2006/relationships/tags" Target="../tags/tag256.xml"/><Relationship Id="rId32" Type="http://schemas.openxmlformats.org/officeDocument/2006/relationships/tags" Target="../tags/tag255.xml"/><Relationship Id="rId31" Type="http://schemas.openxmlformats.org/officeDocument/2006/relationships/tags" Target="../tags/tag254.xml"/><Relationship Id="rId30" Type="http://schemas.openxmlformats.org/officeDocument/2006/relationships/tags" Target="../tags/tag253.xml"/><Relationship Id="rId3" Type="http://schemas.openxmlformats.org/officeDocument/2006/relationships/tags" Target="../tags/tag227.xml"/><Relationship Id="rId29" Type="http://schemas.openxmlformats.org/officeDocument/2006/relationships/tags" Target="../tags/tag252.xml"/><Relationship Id="rId28" Type="http://schemas.openxmlformats.org/officeDocument/2006/relationships/tags" Target="../tags/tag251.xml"/><Relationship Id="rId27" Type="http://schemas.openxmlformats.org/officeDocument/2006/relationships/tags" Target="../tags/tag250.xml"/><Relationship Id="rId26" Type="http://schemas.openxmlformats.org/officeDocument/2006/relationships/tags" Target="../tags/tag249.xml"/><Relationship Id="rId25" Type="http://schemas.openxmlformats.org/officeDocument/2006/relationships/tags" Target="../tags/tag248.xml"/><Relationship Id="rId24" Type="http://schemas.openxmlformats.org/officeDocument/2006/relationships/tags" Target="../tags/tag247.xml"/><Relationship Id="rId23" Type="http://schemas.openxmlformats.org/officeDocument/2006/relationships/tags" Target="../tags/tag246.xml"/><Relationship Id="rId22" Type="http://schemas.openxmlformats.org/officeDocument/2006/relationships/tags" Target="../tags/tag245.xml"/><Relationship Id="rId21" Type="http://schemas.openxmlformats.org/officeDocument/2006/relationships/tags" Target="../tags/tag244.xml"/><Relationship Id="rId20" Type="http://schemas.openxmlformats.org/officeDocument/2006/relationships/tags" Target="../tags/tag243.xml"/><Relationship Id="rId2" Type="http://schemas.openxmlformats.org/officeDocument/2006/relationships/tags" Target="../tags/tag226.xml"/><Relationship Id="rId19" Type="http://schemas.openxmlformats.org/officeDocument/2006/relationships/tags" Target="../tags/tag242.xml"/><Relationship Id="rId18" Type="http://schemas.openxmlformats.org/officeDocument/2006/relationships/tags" Target="../tags/tag241.xml"/><Relationship Id="rId17" Type="http://schemas.openxmlformats.org/officeDocument/2006/relationships/tags" Target="../tags/tag240.xml"/><Relationship Id="rId16" Type="http://schemas.openxmlformats.org/officeDocument/2006/relationships/tags" Target="../tags/tag239.xml"/><Relationship Id="rId15" Type="http://schemas.openxmlformats.org/officeDocument/2006/relationships/tags" Target="../tags/tag23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image" Target="../media/image24.png"/><Relationship Id="rId10" Type="http://schemas.openxmlformats.org/officeDocument/2006/relationships/tags" Target="../tags/tag234.xml"/><Relationship Id="rId1" Type="http://schemas.openxmlformats.org/officeDocument/2006/relationships/tags" Target="../tags/tag22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282.xml"/><Relationship Id="rId20" Type="http://schemas.openxmlformats.org/officeDocument/2006/relationships/tags" Target="../tags/tag281.xml"/><Relationship Id="rId2" Type="http://schemas.openxmlformats.org/officeDocument/2006/relationships/tags" Target="../tags/tag263.xml"/><Relationship Id="rId19" Type="http://schemas.openxmlformats.org/officeDocument/2006/relationships/tags" Target="../tags/tag280.xml"/><Relationship Id="rId18" Type="http://schemas.openxmlformats.org/officeDocument/2006/relationships/tags" Target="../tags/tag279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tags" Target="../tags/tag26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99.xml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tags" Target="../tags/tag28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301.xml"/><Relationship Id="rId19" Type="http://schemas.openxmlformats.org/officeDocument/2006/relationships/tags" Target="../tags/tag318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tags" Target="../tags/tag30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4.png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4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381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 descr="soutu123.com_2570738_创意三角形折线_搜图123祝您工作顺利"/>
          <p:cNvPicPr>
            <a:picLocks noChangeAspect="1"/>
          </p:cNvPicPr>
          <p:nvPr/>
        </p:nvPicPr>
        <p:blipFill>
          <a:blip r:embed="rId1"/>
          <a:srcRect l="4471" t="20336" r="79"/>
          <a:stretch>
            <a:fillRect/>
          </a:stretch>
        </p:blipFill>
        <p:spPr>
          <a:xfrm>
            <a:off x="0" y="3175"/>
            <a:ext cx="6886575" cy="3497580"/>
          </a:xfrm>
          <a:prstGeom prst="rect">
            <a:avLst/>
          </a:prstGeom>
        </p:spPr>
      </p:pic>
      <p:pic>
        <p:nvPicPr>
          <p:cNvPr id="6" name="图片 5" descr="soutu123.com_2570738_创意三角形折线_搜图123祝您工作顺利"/>
          <p:cNvPicPr>
            <a:picLocks noChangeAspect="1"/>
          </p:cNvPicPr>
          <p:nvPr/>
        </p:nvPicPr>
        <p:blipFill>
          <a:blip r:embed="rId1"/>
          <a:srcRect l="4471" t="20336" r="79"/>
          <a:stretch>
            <a:fillRect/>
          </a:stretch>
        </p:blipFill>
        <p:spPr>
          <a:xfrm rot="10800000">
            <a:off x="9043670" y="5262245"/>
            <a:ext cx="3148330" cy="15995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96093" y="2132330"/>
            <a:ext cx="29762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rgbClr val="B380A2"/>
                </a:solidFill>
                <a:latin typeface="微软雅黑" panose="020B0503020204020204" charset="-122"/>
                <a:ea typeface="微软雅黑" panose="020B0503020204020204" charset="-122"/>
              </a:rPr>
              <a:t>数据结构与算法</a:t>
            </a:r>
            <a:endParaRPr lang="zh-CN" altLang="en-US" sz="5400">
              <a:solidFill>
                <a:srgbClr val="B380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32140" y="6362065"/>
            <a:ext cx="38188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2020</a:t>
            </a:r>
            <a:r>
              <a:rPr lang="zh-CN" altLang="en-US" sz="20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年</a:t>
            </a:r>
            <a:r>
              <a:rPr lang="en-US" altLang="zh-CN" sz="20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12</a:t>
            </a:r>
            <a:r>
              <a:rPr lang="zh-CN" altLang="en-US" sz="20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月  李百兴</a:t>
            </a:r>
            <a:endParaRPr lang="zh-CN" altLang="en-US" sz="20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1910" y="4438650"/>
            <a:ext cx="4032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</a:rPr>
              <a:t>打怪升级之路</a:t>
            </a:r>
            <a:endParaRPr lang="zh-CN" altLang="en-US" sz="280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基础结构和技巧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498475" y="2025015"/>
            <a:ext cx="2503170" cy="383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>
            <p:custDataLst>
              <p:tags r:id="rId2"/>
            </p:custDataLst>
          </p:nvPr>
        </p:nvSpPr>
        <p:spPr>
          <a:xfrm rot="5400000">
            <a:off x="2969260" y="4779010"/>
            <a:ext cx="325755" cy="2806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>
            <p:custDataLst>
              <p:tags r:id="rId3"/>
            </p:custDataLst>
          </p:nvPr>
        </p:nvSpPr>
        <p:spPr>
          <a:xfrm>
            <a:off x="3387090" y="2025015"/>
            <a:ext cx="2503170" cy="3838575"/>
          </a:xfrm>
          <a:prstGeom prst="rect">
            <a:avLst/>
          </a:prstGeom>
          <a:solidFill>
            <a:srgbClr val="B380A2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>
            <p:custDataLst>
              <p:tags r:id="rId4"/>
            </p:custDataLst>
          </p:nvPr>
        </p:nvSpPr>
        <p:spPr>
          <a:xfrm rot="5400000">
            <a:off x="5857875" y="4779010"/>
            <a:ext cx="325755" cy="280670"/>
          </a:xfrm>
          <a:prstGeom prst="triangle">
            <a:avLst/>
          </a:prstGeom>
          <a:solidFill>
            <a:srgbClr val="B380A2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6275705" y="2025015"/>
            <a:ext cx="2503170" cy="383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>
            <p:custDataLst>
              <p:tags r:id="rId6"/>
            </p:custDataLst>
          </p:nvPr>
        </p:nvSpPr>
        <p:spPr>
          <a:xfrm rot="5400000">
            <a:off x="8746490" y="4779010"/>
            <a:ext cx="325755" cy="2806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9164320" y="2025015"/>
            <a:ext cx="2503170" cy="3838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647700" y="4206875"/>
            <a:ext cx="2216150" cy="47561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>
            <a:defPPr>
              <a:defRPr lang="zh-CN"/>
            </a:defPPr>
            <a:lvl1pPr lvl="0" algn="ctr" defTabSz="913765">
              <a:buSzPct val="25000"/>
              <a:defRPr sz="2000" b="1" spc="12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随机访问的数组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647700" y="4692650"/>
            <a:ext cx="2216150" cy="95123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algn="ctr" defTabSz="913765">
              <a:lnSpc>
                <a:spcPct val="120000"/>
              </a:lnSpc>
              <a:buSzPct val="50000"/>
              <a:defRPr sz="1300" spc="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随机访问，低效的插入和删除。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3536315" y="4206875"/>
            <a:ext cx="2216150" cy="47561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>
            <a:defPPr>
              <a:defRPr lang="zh-CN"/>
            </a:defPPr>
            <a:lvl1pPr lvl="0" algn="ctr" defTabSz="913765">
              <a:buSzPct val="25000"/>
              <a:defRPr sz="2000" b="1" spc="12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</a:rPr>
              <a:t>分配有限资源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3536315" y="4692650"/>
            <a:ext cx="2216150" cy="95123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rmAutofit lnSpcReduction="20000"/>
          </a:bodyPr>
          <a:lstStyle>
            <a:defPPr>
              <a:defRPr lang="zh-CN"/>
            </a:defPPr>
            <a:lvl1pPr algn="ctr" defTabSz="913765">
              <a:lnSpc>
                <a:spcPct val="120000"/>
              </a:lnSpc>
              <a:buSzPct val="50000"/>
              <a:defRPr sz="1300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zh-CN" altLang="en-US">
                <a:solidFill>
                  <a:schemeClr val="bg1"/>
                </a:solidFill>
                <a:sym typeface="+mn-ea"/>
              </a:rPr>
              <a:t>操作受限的线性表数据结构，先进者先出，只有出队和入队。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6424930" y="4206875"/>
            <a:ext cx="2216150" cy="47561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 fontScale="90000"/>
          </a:bodyPr>
          <a:lstStyle>
            <a:defPPr>
              <a:defRPr lang="zh-CN"/>
            </a:defPPr>
            <a:lvl1pPr lvl="0" algn="ctr" defTabSz="913765">
              <a:buSzPct val="25000"/>
              <a:defRPr sz="2000" b="1" spc="12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浏览器的前进后退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6424930" y="4692650"/>
            <a:ext cx="2216150" cy="95123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algn="ctr" defTabSz="913765">
              <a:lnSpc>
                <a:spcPct val="120000"/>
              </a:lnSpc>
              <a:buSzPct val="50000"/>
              <a:defRPr sz="1300" spc="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只在一端插入和删除数据，后进先出，先进后出。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9313545" y="4206875"/>
            <a:ext cx="2216150" cy="47561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>
            <a:defPPr>
              <a:defRPr lang="zh-CN"/>
            </a:defPPr>
            <a:lvl1pPr lvl="0" algn="ctr" defTabSz="913765">
              <a:buSzPct val="25000"/>
              <a:defRPr sz="2000" b="1" spc="12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  <a:sym typeface="+mn-ea"/>
              </a:rPr>
              <a:t>斐波那契程序员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9313545" y="4692650"/>
            <a:ext cx="2216150" cy="95123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algn="ctr" defTabSz="913765">
              <a:lnSpc>
                <a:spcPct val="120000"/>
              </a:lnSpc>
              <a:buSzPct val="50000"/>
              <a:defRPr sz="1300" spc="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把一个问题分解为求解思路完全一样的子问题，直到找到啊终止条件。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8615" y="2115820"/>
            <a:ext cx="2354580" cy="1320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8095" y="2115820"/>
            <a:ext cx="2369820" cy="1392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49955" y="2073910"/>
            <a:ext cx="2389505" cy="1393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0075" y="2115820"/>
            <a:ext cx="2312035" cy="131064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B380A2"/>
                </a:solidFill>
              </a:rPr>
              <a:t>LRU</a:t>
            </a:r>
            <a:r>
              <a:rPr lang="zh-CN" altLang="en-US" b="1">
                <a:solidFill>
                  <a:srgbClr val="B380A2"/>
                </a:solidFill>
              </a:rPr>
              <a:t>缓存淘汰策略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487805" y="1849755"/>
            <a:ext cx="3168015" cy="3168015"/>
          </a:xfrm>
          <a:prstGeom prst="ellipse">
            <a:avLst/>
          </a:prstGeom>
          <a:solidFill>
            <a:srgbClr val="E1B6CD"/>
          </a:solidFill>
          <a:ln>
            <a:solidFill>
              <a:srgbClr val="E1B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62125" y="2124075"/>
            <a:ext cx="2619375" cy="2619375"/>
          </a:xfrm>
          <a:prstGeom prst="ellipse">
            <a:avLst/>
          </a:prstGeom>
          <a:solidFill>
            <a:srgbClr val="B380A2"/>
          </a:solidFill>
          <a:ln>
            <a:solidFill>
              <a:srgbClr val="B3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链表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091873" y="3739515"/>
            <a:ext cx="39789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链表是一种基础但稍微复杂一点的数据结构，它不需要连续的存储空间，通过”指针“将零散的内存块串联使用。链表常见的结构有三种：单链表、双向链表、循环链表。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1873" y="2247900"/>
            <a:ext cx="3978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在使用缓存技术时，当缓存用满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应该如何清理数数据，需要缓存淘汰策略来决定，常见的有三种：先进先出策略，最少使用策略，最近最少使用策略（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LRU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073140" y="3408680"/>
            <a:ext cx="4055110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73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如何写出正确的链表代码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3415263" y="2430357"/>
            <a:ext cx="2532476" cy="472992"/>
          </a:xfrm>
          <a:prstGeom prst="rect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哨兵节点</a:t>
            </a:r>
            <a:endParaRPr lang="zh-CN" altLang="en-US" sz="2400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415263" y="2903349"/>
            <a:ext cx="2532476" cy="264086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6250833" y="2430357"/>
            <a:ext cx="2532476" cy="472992"/>
          </a:xfrm>
          <a:prstGeom prst="rect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边界条件</a:t>
            </a:r>
            <a:endParaRPr lang="zh-CN" altLang="en-US" sz="2400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250833" y="2903349"/>
            <a:ext cx="2532476" cy="264086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79693" y="2430357"/>
            <a:ext cx="2532476" cy="472992"/>
          </a:xfrm>
          <a:prstGeom prst="rect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理解引用</a:t>
            </a:r>
            <a:endParaRPr lang="zh-CN" altLang="en-US" sz="2400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579693" y="2903349"/>
            <a:ext cx="2532476" cy="264086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801282" y="3100249"/>
            <a:ext cx="2089296" cy="2130165"/>
          </a:xfrm>
          <a:prstGeom prst="rect">
            <a:avLst/>
          </a:prstGeom>
        </p:spPr>
        <p:txBody>
          <a:bodyPr wrap="square" tIns="46800" bIns="46800">
            <a:normAutofit/>
          </a:bodyPr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引用指向对象的内存地址。将变量的值赋给引用就是将变量的地址赋值给引用。</a:t>
            </a:r>
            <a:endParaRPr lang="zh-CN" altLang="en-US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6472423" y="3100249"/>
            <a:ext cx="2089296" cy="2130165"/>
          </a:xfrm>
          <a:prstGeom prst="rect">
            <a:avLst/>
          </a:prstGeom>
        </p:spPr>
        <p:txBody>
          <a:bodyPr wrap="square" tIns="46800" bIns="46800">
            <a:normAutofit/>
          </a:bodyPr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链表为空时</a:t>
            </a:r>
            <a:endParaRPr lang="zh-CN" altLang="en-US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链表只有一个节点时</a:t>
            </a:r>
            <a:endParaRPr lang="zh-CN" altLang="en-US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链表只有两个节点时</a:t>
            </a:r>
            <a:endParaRPr lang="zh-CN" altLang="en-US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链表的头尾节点处理是否生效</a:t>
            </a:r>
            <a:endParaRPr lang="zh-CN" altLang="en-US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3636852" y="3100249"/>
            <a:ext cx="2089296" cy="2130165"/>
          </a:xfrm>
          <a:prstGeom prst="rect">
            <a:avLst/>
          </a:prstGeom>
        </p:spPr>
        <p:txBody>
          <a:bodyPr wrap="square" tIns="46800" bIns="46800">
            <a:normAutofit/>
          </a:bodyPr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对于一个空链表，第一个节点的插入操作和其他节点的逻辑不一样，最后一个节点的删除操作也需要特殊处理。</a:t>
            </a:r>
            <a:endParaRPr lang="zh-CN" altLang="en-US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" name="等腰三角形 30"/>
          <p:cNvSpPr/>
          <p:nvPr>
            <p:custDataLst>
              <p:tags r:id="rId10"/>
            </p:custDataLst>
          </p:nvPr>
        </p:nvSpPr>
        <p:spPr>
          <a:xfrm rot="5400000">
            <a:off x="3013654" y="5145297"/>
            <a:ext cx="499804" cy="298039"/>
          </a:xfrm>
          <a:prstGeom prst="triangle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32" name="等腰三角形 31"/>
          <p:cNvSpPr/>
          <p:nvPr>
            <p:custDataLst>
              <p:tags r:id="rId11"/>
            </p:custDataLst>
          </p:nvPr>
        </p:nvSpPr>
        <p:spPr>
          <a:xfrm rot="5400000">
            <a:off x="5853428" y="5145297"/>
            <a:ext cx="499804" cy="298039"/>
          </a:xfrm>
          <a:prstGeom prst="triangle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9079832" y="2430356"/>
            <a:ext cx="2532476" cy="472992"/>
          </a:xfrm>
          <a:prstGeom prst="rect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tIns="46800" bIns="46800" rtlCol="0" anchor="ctr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画图辅助</a:t>
            </a:r>
            <a:endParaRPr lang="zh-CN" altLang="en-US" sz="2400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13"/>
            </p:custDataLst>
          </p:nvPr>
        </p:nvSpPr>
        <p:spPr>
          <a:xfrm>
            <a:off x="9079832" y="2903348"/>
            <a:ext cx="2532476" cy="264086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>
            <p:custDataLst>
              <p:tags r:id="rId14"/>
            </p:custDataLst>
          </p:nvPr>
        </p:nvSpPr>
        <p:spPr>
          <a:xfrm>
            <a:off x="9301422" y="3100248"/>
            <a:ext cx="2089296" cy="2130165"/>
          </a:xfrm>
          <a:prstGeom prst="rect">
            <a:avLst/>
          </a:prstGeom>
        </p:spPr>
        <p:txBody>
          <a:bodyPr wrap="square" tIns="46800" bIns="46800">
            <a:normAutofit/>
          </a:bodyPr>
          <a:p>
            <a:pPr lvl="0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链表的操作，通过图形展现，很容易写出代码并发现</a:t>
            </a:r>
            <a:r>
              <a:rPr lang="en-US" altLang="zh-CN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bug</a:t>
            </a:r>
            <a:endParaRPr lang="en-US" altLang="zh-CN" sz="1400" spc="15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" name="等腰三角形 32"/>
          <p:cNvSpPr/>
          <p:nvPr>
            <p:custDataLst>
              <p:tags r:id="rId15"/>
            </p:custDataLst>
          </p:nvPr>
        </p:nvSpPr>
        <p:spPr>
          <a:xfrm rot="5400000">
            <a:off x="8682427" y="5145296"/>
            <a:ext cx="499804" cy="298039"/>
          </a:xfrm>
          <a:prstGeom prst="triangle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排序算法</a:t>
            </a:r>
            <a:endParaRPr lang="zh-CN" altLang="en-US" b="1">
              <a:solidFill>
                <a:srgbClr val="B380A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942340"/>
            <a:ext cx="5438775" cy="3352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4180205"/>
            <a:ext cx="5438775" cy="2781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95" y="956310"/>
            <a:ext cx="5438775" cy="33242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排序算法的分析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37" name="Freeform 26"/>
          <p:cNvSpPr/>
          <p:nvPr>
            <p:custDataLst>
              <p:tags r:id="rId1"/>
            </p:custDataLst>
          </p:nvPr>
        </p:nvSpPr>
        <p:spPr bwMode="auto">
          <a:xfrm>
            <a:off x="4931511" y="4010202"/>
            <a:ext cx="1518768" cy="1944394"/>
          </a:xfrm>
          <a:custGeom>
            <a:avLst/>
            <a:gdLst>
              <a:gd name="T0" fmla="*/ 332 w 424"/>
              <a:gd name="T1" fmla="*/ 3 h 542"/>
              <a:gd name="T2" fmla="*/ 423 w 424"/>
              <a:gd name="T3" fmla="*/ 121 h 542"/>
              <a:gd name="T4" fmla="*/ 421 w 424"/>
              <a:gd name="T5" fmla="*/ 125 h 542"/>
              <a:gd name="T6" fmla="*/ 395 w 424"/>
              <a:gd name="T7" fmla="*/ 125 h 542"/>
              <a:gd name="T8" fmla="*/ 395 w 424"/>
              <a:gd name="T9" fmla="*/ 344 h 542"/>
              <a:gd name="T10" fmla="*/ 395 w 424"/>
              <a:gd name="T11" fmla="*/ 344 h 542"/>
              <a:gd name="T12" fmla="*/ 197 w 424"/>
              <a:gd name="T13" fmla="*/ 542 h 542"/>
              <a:gd name="T14" fmla="*/ 0 w 424"/>
              <a:gd name="T15" fmla="*/ 358 h 542"/>
              <a:gd name="T16" fmla="*/ 96 w 424"/>
              <a:gd name="T17" fmla="*/ 478 h 542"/>
              <a:gd name="T18" fmla="*/ 260 w 424"/>
              <a:gd name="T19" fmla="*/ 352 h 542"/>
              <a:gd name="T20" fmla="*/ 260 w 424"/>
              <a:gd name="T21" fmla="*/ 125 h 542"/>
              <a:gd name="T22" fmla="*/ 234 w 424"/>
              <a:gd name="T23" fmla="*/ 125 h 542"/>
              <a:gd name="T24" fmla="*/ 232 w 424"/>
              <a:gd name="T25" fmla="*/ 121 h 542"/>
              <a:gd name="T26" fmla="*/ 323 w 424"/>
              <a:gd name="T27" fmla="*/ 3 h 542"/>
              <a:gd name="T28" fmla="*/ 332 w 424"/>
              <a:gd name="T29" fmla="*/ 3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4" h="542">
                <a:moveTo>
                  <a:pt x="332" y="3"/>
                </a:moveTo>
                <a:cubicBezTo>
                  <a:pt x="423" y="121"/>
                  <a:pt x="423" y="121"/>
                  <a:pt x="423" y="121"/>
                </a:cubicBezTo>
                <a:cubicBezTo>
                  <a:pt x="424" y="123"/>
                  <a:pt x="423" y="125"/>
                  <a:pt x="421" y="125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5" y="344"/>
                  <a:pt x="395" y="344"/>
                  <a:pt x="395" y="344"/>
                </a:cubicBezTo>
                <a:cubicBezTo>
                  <a:pt x="395" y="344"/>
                  <a:pt x="395" y="344"/>
                  <a:pt x="395" y="344"/>
                </a:cubicBezTo>
                <a:cubicBezTo>
                  <a:pt x="395" y="453"/>
                  <a:pt x="306" y="542"/>
                  <a:pt x="197" y="542"/>
                </a:cubicBezTo>
                <a:cubicBezTo>
                  <a:pt x="102" y="542"/>
                  <a:pt x="0" y="478"/>
                  <a:pt x="0" y="358"/>
                </a:cubicBezTo>
                <a:cubicBezTo>
                  <a:pt x="14" y="414"/>
                  <a:pt x="30" y="463"/>
                  <a:pt x="96" y="478"/>
                </a:cubicBezTo>
                <a:cubicBezTo>
                  <a:pt x="191" y="499"/>
                  <a:pt x="260" y="424"/>
                  <a:pt x="260" y="352"/>
                </a:cubicBezTo>
                <a:cubicBezTo>
                  <a:pt x="260" y="125"/>
                  <a:pt x="260" y="125"/>
                  <a:pt x="260" y="125"/>
                </a:cubicBezTo>
                <a:cubicBezTo>
                  <a:pt x="234" y="125"/>
                  <a:pt x="234" y="125"/>
                  <a:pt x="234" y="125"/>
                </a:cubicBezTo>
                <a:cubicBezTo>
                  <a:pt x="232" y="125"/>
                  <a:pt x="231" y="123"/>
                  <a:pt x="232" y="121"/>
                </a:cubicBezTo>
                <a:cubicBezTo>
                  <a:pt x="323" y="3"/>
                  <a:pt x="323" y="3"/>
                  <a:pt x="323" y="3"/>
                </a:cubicBezTo>
                <a:cubicBezTo>
                  <a:pt x="325" y="0"/>
                  <a:pt x="330" y="0"/>
                  <a:pt x="332" y="3"/>
                </a:cubicBezTo>
                <a:close/>
              </a:path>
            </a:pathLst>
          </a:custGeom>
          <a:solidFill>
            <a:srgbClr val="B380A2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270"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923926" y="4852621"/>
            <a:ext cx="842074" cy="842418"/>
          </a:xfrm>
          <a:prstGeom prst="ellipse">
            <a:avLst/>
          </a:prstGeom>
          <a:solidFill>
            <a:srgbClr val="E1B6CD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620">
              <a:solidFill>
                <a:srgbClr val="FC4653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" name="Freeform 37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5145444" y="5068158"/>
            <a:ext cx="376277" cy="397683"/>
          </a:xfrm>
          <a:custGeom>
            <a:avLst/>
            <a:gdLst>
              <a:gd name="T0" fmla="*/ 102 w 105"/>
              <a:gd name="T1" fmla="*/ 62 h 111"/>
              <a:gd name="T2" fmla="*/ 89 w 105"/>
              <a:gd name="T3" fmla="*/ 56 h 111"/>
              <a:gd name="T4" fmla="*/ 93 w 105"/>
              <a:gd name="T5" fmla="*/ 41 h 111"/>
              <a:gd name="T6" fmla="*/ 93 w 105"/>
              <a:gd name="T7" fmla="*/ 30 h 111"/>
              <a:gd name="T8" fmla="*/ 95 w 105"/>
              <a:gd name="T9" fmla="*/ 26 h 111"/>
              <a:gd name="T10" fmla="*/ 82 w 105"/>
              <a:gd name="T11" fmla="*/ 6 h 111"/>
              <a:gd name="T12" fmla="*/ 76 w 105"/>
              <a:gd name="T13" fmla="*/ 8 h 111"/>
              <a:gd name="T14" fmla="*/ 73 w 105"/>
              <a:gd name="T15" fmla="*/ 13 h 111"/>
              <a:gd name="T16" fmla="*/ 71 w 105"/>
              <a:gd name="T17" fmla="*/ 14 h 111"/>
              <a:gd name="T18" fmla="*/ 63 w 105"/>
              <a:gd name="T19" fmla="*/ 6 h 111"/>
              <a:gd name="T20" fmla="*/ 55 w 105"/>
              <a:gd name="T21" fmla="*/ 0 h 111"/>
              <a:gd name="T22" fmla="*/ 21 w 105"/>
              <a:gd name="T23" fmla="*/ 13 h 111"/>
              <a:gd name="T24" fmla="*/ 34 w 105"/>
              <a:gd name="T25" fmla="*/ 10 h 111"/>
              <a:gd name="T26" fmla="*/ 36 w 105"/>
              <a:gd name="T27" fmla="*/ 10 h 111"/>
              <a:gd name="T28" fmla="*/ 33 w 105"/>
              <a:gd name="T29" fmla="*/ 20 h 111"/>
              <a:gd name="T30" fmla="*/ 41 w 105"/>
              <a:gd name="T31" fmla="*/ 25 h 111"/>
              <a:gd name="T32" fmla="*/ 44 w 105"/>
              <a:gd name="T33" fmla="*/ 17 h 111"/>
              <a:gd name="T34" fmla="*/ 52 w 105"/>
              <a:gd name="T35" fmla="*/ 18 h 111"/>
              <a:gd name="T36" fmla="*/ 60 w 105"/>
              <a:gd name="T37" fmla="*/ 22 h 111"/>
              <a:gd name="T38" fmla="*/ 63 w 105"/>
              <a:gd name="T39" fmla="*/ 28 h 111"/>
              <a:gd name="T40" fmla="*/ 60 w 105"/>
              <a:gd name="T41" fmla="*/ 28 h 111"/>
              <a:gd name="T42" fmla="*/ 50 w 105"/>
              <a:gd name="T43" fmla="*/ 29 h 111"/>
              <a:gd name="T44" fmla="*/ 56 w 105"/>
              <a:gd name="T45" fmla="*/ 31 h 111"/>
              <a:gd name="T46" fmla="*/ 46 w 105"/>
              <a:gd name="T47" fmla="*/ 37 h 111"/>
              <a:gd name="T48" fmla="*/ 41 w 105"/>
              <a:gd name="T49" fmla="*/ 51 h 111"/>
              <a:gd name="T50" fmla="*/ 32 w 105"/>
              <a:gd name="T51" fmla="*/ 48 h 111"/>
              <a:gd name="T52" fmla="*/ 32 w 105"/>
              <a:gd name="T53" fmla="*/ 57 h 111"/>
              <a:gd name="T54" fmla="*/ 38 w 105"/>
              <a:gd name="T55" fmla="*/ 61 h 111"/>
              <a:gd name="T56" fmla="*/ 41 w 105"/>
              <a:gd name="T57" fmla="*/ 67 h 111"/>
              <a:gd name="T58" fmla="*/ 35 w 105"/>
              <a:gd name="T59" fmla="*/ 63 h 111"/>
              <a:gd name="T60" fmla="*/ 22 w 105"/>
              <a:gd name="T61" fmla="*/ 58 h 111"/>
              <a:gd name="T62" fmla="*/ 14 w 105"/>
              <a:gd name="T63" fmla="*/ 46 h 111"/>
              <a:gd name="T64" fmla="*/ 9 w 105"/>
              <a:gd name="T65" fmla="*/ 27 h 111"/>
              <a:gd name="T66" fmla="*/ 45 w 105"/>
              <a:gd name="T67" fmla="*/ 110 h 111"/>
              <a:gd name="T68" fmla="*/ 47 w 105"/>
              <a:gd name="T69" fmla="*/ 94 h 111"/>
              <a:gd name="T70" fmla="*/ 39 w 105"/>
              <a:gd name="T71" fmla="*/ 78 h 111"/>
              <a:gd name="T72" fmla="*/ 44 w 105"/>
              <a:gd name="T73" fmla="*/ 71 h 111"/>
              <a:gd name="T74" fmla="*/ 54 w 105"/>
              <a:gd name="T75" fmla="*/ 71 h 111"/>
              <a:gd name="T76" fmla="*/ 64 w 105"/>
              <a:gd name="T77" fmla="*/ 78 h 111"/>
              <a:gd name="T78" fmla="*/ 69 w 105"/>
              <a:gd name="T79" fmla="*/ 81 h 111"/>
              <a:gd name="T80" fmla="*/ 73 w 105"/>
              <a:gd name="T81" fmla="*/ 89 h 111"/>
              <a:gd name="T82" fmla="*/ 62 w 105"/>
              <a:gd name="T83" fmla="*/ 100 h 111"/>
              <a:gd name="T84" fmla="*/ 54 w 105"/>
              <a:gd name="T85" fmla="*/ 106 h 111"/>
              <a:gd name="T86" fmla="*/ 56 w 105"/>
              <a:gd name="T87" fmla="*/ 111 h 111"/>
              <a:gd name="T88" fmla="*/ 105 w 105"/>
              <a:gd name="T89" fmla="*/ 69 h 111"/>
              <a:gd name="T90" fmla="*/ 57 w 105"/>
              <a:gd name="T91" fmla="*/ 31 h 111"/>
              <a:gd name="T92" fmla="*/ 55 w 105"/>
              <a:gd name="T93" fmla="*/ 35 h 111"/>
              <a:gd name="T94" fmla="*/ 79 w 105"/>
              <a:gd name="T95" fmla="*/ 10 h 111"/>
              <a:gd name="T96" fmla="*/ 85 w 105"/>
              <a:gd name="T97" fmla="*/ 1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5" h="111">
                <a:moveTo>
                  <a:pt x="105" y="69"/>
                </a:moveTo>
                <a:cubicBezTo>
                  <a:pt x="104" y="67"/>
                  <a:pt x="105" y="64"/>
                  <a:pt x="105" y="64"/>
                </a:cubicBezTo>
                <a:cubicBezTo>
                  <a:pt x="105" y="64"/>
                  <a:pt x="102" y="63"/>
                  <a:pt x="102" y="62"/>
                </a:cubicBezTo>
                <a:cubicBezTo>
                  <a:pt x="101" y="61"/>
                  <a:pt x="99" y="64"/>
                  <a:pt x="98" y="64"/>
                </a:cubicBezTo>
                <a:cubicBezTo>
                  <a:pt x="98" y="64"/>
                  <a:pt x="96" y="65"/>
                  <a:pt x="95" y="64"/>
                </a:cubicBezTo>
                <a:cubicBezTo>
                  <a:pt x="94" y="64"/>
                  <a:pt x="89" y="56"/>
                  <a:pt x="89" y="56"/>
                </a:cubicBezTo>
                <a:cubicBezTo>
                  <a:pt x="89" y="56"/>
                  <a:pt x="89" y="53"/>
                  <a:pt x="89" y="50"/>
                </a:cubicBezTo>
                <a:cubicBezTo>
                  <a:pt x="89" y="48"/>
                  <a:pt x="90" y="46"/>
                  <a:pt x="90" y="46"/>
                </a:cubicBezTo>
                <a:cubicBezTo>
                  <a:pt x="90" y="46"/>
                  <a:pt x="93" y="43"/>
                  <a:pt x="93" y="41"/>
                </a:cubicBezTo>
                <a:cubicBezTo>
                  <a:pt x="94" y="39"/>
                  <a:pt x="97" y="37"/>
                  <a:pt x="97" y="37"/>
                </a:cubicBezTo>
                <a:cubicBezTo>
                  <a:pt x="97" y="37"/>
                  <a:pt x="95" y="36"/>
                  <a:pt x="94" y="35"/>
                </a:cubicBezTo>
                <a:cubicBezTo>
                  <a:pt x="92" y="34"/>
                  <a:pt x="93" y="32"/>
                  <a:pt x="93" y="30"/>
                </a:cubicBezTo>
                <a:cubicBezTo>
                  <a:pt x="93" y="30"/>
                  <a:pt x="93" y="29"/>
                  <a:pt x="93" y="29"/>
                </a:cubicBezTo>
                <a:cubicBezTo>
                  <a:pt x="96" y="31"/>
                  <a:pt x="97" y="30"/>
                  <a:pt x="97" y="30"/>
                </a:cubicBezTo>
                <a:cubicBezTo>
                  <a:pt x="97" y="29"/>
                  <a:pt x="95" y="26"/>
                  <a:pt x="95" y="26"/>
                </a:cubicBezTo>
                <a:cubicBezTo>
                  <a:pt x="95" y="26"/>
                  <a:pt x="98" y="25"/>
                  <a:pt x="100" y="25"/>
                </a:cubicBezTo>
                <a:cubicBezTo>
                  <a:pt x="100" y="25"/>
                  <a:pt x="101" y="25"/>
                  <a:pt x="102" y="24"/>
                </a:cubicBezTo>
                <a:cubicBezTo>
                  <a:pt x="97" y="17"/>
                  <a:pt x="90" y="10"/>
                  <a:pt x="82" y="6"/>
                </a:cubicBezTo>
                <a:cubicBezTo>
                  <a:pt x="81" y="6"/>
                  <a:pt x="81" y="6"/>
                  <a:pt x="81" y="6"/>
                </a:cubicBezTo>
                <a:cubicBezTo>
                  <a:pt x="80" y="6"/>
                  <a:pt x="78" y="7"/>
                  <a:pt x="78" y="7"/>
                </a:cubicBezTo>
                <a:cubicBezTo>
                  <a:pt x="78" y="7"/>
                  <a:pt x="77" y="8"/>
                  <a:pt x="76" y="8"/>
                </a:cubicBezTo>
                <a:cubicBezTo>
                  <a:pt x="74" y="9"/>
                  <a:pt x="73" y="9"/>
                  <a:pt x="73" y="9"/>
                </a:cubicBezTo>
                <a:cubicBezTo>
                  <a:pt x="74" y="11"/>
                  <a:pt x="74" y="11"/>
                  <a:pt x="74" y="11"/>
                </a:cubicBezTo>
                <a:cubicBezTo>
                  <a:pt x="73" y="13"/>
                  <a:pt x="73" y="13"/>
                  <a:pt x="73" y="13"/>
                </a:cubicBezTo>
                <a:cubicBezTo>
                  <a:pt x="74" y="16"/>
                  <a:pt x="74" y="16"/>
                  <a:pt x="74" y="16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6"/>
                  <a:pt x="72" y="15"/>
                  <a:pt x="71" y="14"/>
                </a:cubicBezTo>
                <a:cubicBezTo>
                  <a:pt x="70" y="12"/>
                  <a:pt x="68" y="14"/>
                  <a:pt x="67" y="13"/>
                </a:cubicBezTo>
                <a:cubicBezTo>
                  <a:pt x="65" y="12"/>
                  <a:pt x="62" y="9"/>
                  <a:pt x="62" y="9"/>
                </a:cubicBezTo>
                <a:cubicBezTo>
                  <a:pt x="62" y="9"/>
                  <a:pt x="63" y="7"/>
                  <a:pt x="63" y="6"/>
                </a:cubicBezTo>
                <a:cubicBezTo>
                  <a:pt x="63" y="5"/>
                  <a:pt x="60" y="3"/>
                  <a:pt x="60" y="3"/>
                </a:cubicBezTo>
                <a:cubicBezTo>
                  <a:pt x="60" y="1"/>
                  <a:pt x="54" y="0"/>
                  <a:pt x="54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43" y="0"/>
                  <a:pt x="33" y="3"/>
                  <a:pt x="24" y="9"/>
                </a:cubicBezTo>
                <a:cubicBezTo>
                  <a:pt x="26" y="9"/>
                  <a:pt x="29" y="9"/>
                  <a:pt x="28" y="10"/>
                </a:cubicBezTo>
                <a:cubicBezTo>
                  <a:pt x="25" y="11"/>
                  <a:pt x="23" y="13"/>
                  <a:pt x="21" y="13"/>
                </a:cubicBezTo>
                <a:cubicBezTo>
                  <a:pt x="20" y="13"/>
                  <a:pt x="21" y="14"/>
                  <a:pt x="23" y="14"/>
                </a:cubicBezTo>
                <a:cubicBezTo>
                  <a:pt x="24" y="14"/>
                  <a:pt x="28" y="12"/>
                  <a:pt x="31" y="12"/>
                </a:cubicBezTo>
                <a:cubicBezTo>
                  <a:pt x="33" y="11"/>
                  <a:pt x="34" y="11"/>
                  <a:pt x="34" y="10"/>
                </a:cubicBezTo>
                <a:cubicBezTo>
                  <a:pt x="34" y="9"/>
                  <a:pt x="33" y="8"/>
                  <a:pt x="33" y="8"/>
                </a:cubicBezTo>
                <a:cubicBezTo>
                  <a:pt x="33" y="8"/>
                  <a:pt x="37" y="6"/>
                  <a:pt x="37" y="6"/>
                </a:cubicBezTo>
                <a:cubicBezTo>
                  <a:pt x="37" y="7"/>
                  <a:pt x="35" y="7"/>
                  <a:pt x="36" y="10"/>
                </a:cubicBezTo>
                <a:cubicBezTo>
                  <a:pt x="38" y="12"/>
                  <a:pt x="41" y="12"/>
                  <a:pt x="38" y="13"/>
                </a:cubicBezTo>
                <a:cubicBezTo>
                  <a:pt x="36" y="14"/>
                  <a:pt x="30" y="18"/>
                  <a:pt x="32" y="19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6" y="20"/>
                  <a:pt x="37" y="21"/>
                </a:cubicBezTo>
                <a:cubicBezTo>
                  <a:pt x="38" y="22"/>
                  <a:pt x="40" y="22"/>
                  <a:pt x="40" y="22"/>
                </a:cubicBezTo>
                <a:cubicBezTo>
                  <a:pt x="40" y="22"/>
                  <a:pt x="38" y="24"/>
                  <a:pt x="41" y="25"/>
                </a:cubicBezTo>
                <a:cubicBezTo>
                  <a:pt x="43" y="26"/>
                  <a:pt x="44" y="23"/>
                  <a:pt x="44" y="22"/>
                </a:cubicBezTo>
                <a:cubicBezTo>
                  <a:pt x="43" y="22"/>
                  <a:pt x="46" y="22"/>
                  <a:pt x="45" y="20"/>
                </a:cubicBezTo>
                <a:cubicBezTo>
                  <a:pt x="45" y="19"/>
                  <a:pt x="44" y="17"/>
                  <a:pt x="44" y="17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8" y="13"/>
                  <a:pt x="49" y="14"/>
                </a:cubicBezTo>
                <a:cubicBezTo>
                  <a:pt x="50" y="15"/>
                  <a:pt x="50" y="17"/>
                  <a:pt x="52" y="18"/>
                </a:cubicBezTo>
                <a:cubicBezTo>
                  <a:pt x="54" y="18"/>
                  <a:pt x="55" y="17"/>
                  <a:pt x="55" y="17"/>
                </a:cubicBezTo>
                <a:cubicBezTo>
                  <a:pt x="55" y="17"/>
                  <a:pt x="57" y="16"/>
                  <a:pt x="58" y="18"/>
                </a:cubicBezTo>
                <a:cubicBezTo>
                  <a:pt x="58" y="20"/>
                  <a:pt x="59" y="21"/>
                  <a:pt x="60" y="22"/>
                </a:cubicBezTo>
                <a:cubicBezTo>
                  <a:pt x="61" y="22"/>
                  <a:pt x="60" y="23"/>
                  <a:pt x="60" y="23"/>
                </a:cubicBezTo>
                <a:cubicBezTo>
                  <a:pt x="60" y="23"/>
                  <a:pt x="62" y="20"/>
                  <a:pt x="63" y="23"/>
                </a:cubicBezTo>
                <a:cubicBezTo>
                  <a:pt x="63" y="27"/>
                  <a:pt x="61" y="28"/>
                  <a:pt x="63" y="28"/>
                </a:cubicBezTo>
                <a:cubicBezTo>
                  <a:pt x="65" y="28"/>
                  <a:pt x="65" y="29"/>
                  <a:pt x="65" y="30"/>
                </a:cubicBezTo>
                <a:cubicBezTo>
                  <a:pt x="65" y="30"/>
                  <a:pt x="63" y="30"/>
                  <a:pt x="63" y="30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8"/>
                  <a:pt x="62" y="26"/>
                  <a:pt x="60" y="26"/>
                </a:cubicBezTo>
                <a:cubicBezTo>
                  <a:pt x="59" y="26"/>
                  <a:pt x="55" y="26"/>
                  <a:pt x="55" y="26"/>
                </a:cubicBezTo>
                <a:cubicBezTo>
                  <a:pt x="55" y="26"/>
                  <a:pt x="50" y="28"/>
                  <a:pt x="50" y="29"/>
                </a:cubicBezTo>
                <a:cubicBezTo>
                  <a:pt x="50" y="29"/>
                  <a:pt x="55" y="27"/>
                  <a:pt x="55" y="28"/>
                </a:cubicBezTo>
                <a:cubicBezTo>
                  <a:pt x="55" y="29"/>
                  <a:pt x="54" y="29"/>
                  <a:pt x="55" y="29"/>
                </a:cubicBezTo>
                <a:cubicBezTo>
                  <a:pt x="56" y="30"/>
                  <a:pt x="56" y="31"/>
                  <a:pt x="56" y="31"/>
                </a:cubicBezTo>
                <a:cubicBezTo>
                  <a:pt x="56" y="31"/>
                  <a:pt x="56" y="31"/>
                  <a:pt x="54" y="32"/>
                </a:cubicBezTo>
                <a:cubicBezTo>
                  <a:pt x="52" y="32"/>
                  <a:pt x="50" y="34"/>
                  <a:pt x="50" y="35"/>
                </a:cubicBezTo>
                <a:cubicBezTo>
                  <a:pt x="50" y="36"/>
                  <a:pt x="46" y="35"/>
                  <a:pt x="46" y="37"/>
                </a:cubicBezTo>
                <a:cubicBezTo>
                  <a:pt x="45" y="39"/>
                  <a:pt x="47" y="40"/>
                  <a:pt x="45" y="41"/>
                </a:cubicBezTo>
                <a:cubicBezTo>
                  <a:pt x="43" y="42"/>
                  <a:pt x="40" y="45"/>
                  <a:pt x="40" y="47"/>
                </a:cubicBezTo>
                <a:cubicBezTo>
                  <a:pt x="41" y="49"/>
                  <a:pt x="41" y="51"/>
                  <a:pt x="41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47"/>
                  <a:pt x="36" y="47"/>
                </a:cubicBezTo>
                <a:cubicBezTo>
                  <a:pt x="33" y="47"/>
                  <a:pt x="32" y="48"/>
                  <a:pt x="32" y="48"/>
                </a:cubicBezTo>
                <a:cubicBezTo>
                  <a:pt x="32" y="48"/>
                  <a:pt x="27" y="46"/>
                  <a:pt x="27" y="51"/>
                </a:cubicBezTo>
                <a:cubicBezTo>
                  <a:pt x="27" y="51"/>
                  <a:pt x="26" y="58"/>
                  <a:pt x="29" y="58"/>
                </a:cubicBezTo>
                <a:cubicBezTo>
                  <a:pt x="32" y="58"/>
                  <a:pt x="32" y="57"/>
                  <a:pt x="32" y="57"/>
                </a:cubicBezTo>
                <a:cubicBezTo>
                  <a:pt x="32" y="57"/>
                  <a:pt x="33" y="55"/>
                  <a:pt x="34" y="56"/>
                </a:cubicBezTo>
                <a:cubicBezTo>
                  <a:pt x="35" y="56"/>
                  <a:pt x="33" y="61"/>
                  <a:pt x="33" y="61"/>
                </a:cubicBezTo>
                <a:cubicBezTo>
                  <a:pt x="35" y="61"/>
                  <a:pt x="38" y="61"/>
                  <a:pt x="38" y="61"/>
                </a:cubicBezTo>
                <a:cubicBezTo>
                  <a:pt x="38" y="61"/>
                  <a:pt x="38" y="63"/>
                  <a:pt x="38" y="64"/>
                </a:cubicBezTo>
                <a:cubicBezTo>
                  <a:pt x="38" y="66"/>
                  <a:pt x="38" y="67"/>
                  <a:pt x="40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8"/>
                  <a:pt x="41" y="68"/>
                  <a:pt x="41" y="68"/>
                </a:cubicBezTo>
                <a:cubicBezTo>
                  <a:pt x="41" y="68"/>
                  <a:pt x="39" y="67"/>
                  <a:pt x="38" y="66"/>
                </a:cubicBezTo>
                <a:cubicBezTo>
                  <a:pt x="36" y="66"/>
                  <a:pt x="35" y="63"/>
                  <a:pt x="35" y="63"/>
                </a:cubicBezTo>
                <a:cubicBezTo>
                  <a:pt x="35" y="63"/>
                  <a:pt x="32" y="63"/>
                  <a:pt x="31" y="62"/>
                </a:cubicBezTo>
                <a:cubicBezTo>
                  <a:pt x="30" y="61"/>
                  <a:pt x="31" y="60"/>
                  <a:pt x="29" y="61"/>
                </a:cubicBezTo>
                <a:cubicBezTo>
                  <a:pt x="27" y="61"/>
                  <a:pt x="23" y="59"/>
                  <a:pt x="22" y="58"/>
                </a:cubicBezTo>
                <a:cubicBezTo>
                  <a:pt x="21" y="58"/>
                  <a:pt x="20" y="55"/>
                  <a:pt x="20" y="55"/>
                </a:cubicBezTo>
                <a:cubicBezTo>
                  <a:pt x="20" y="55"/>
                  <a:pt x="17" y="52"/>
                  <a:pt x="16" y="50"/>
                </a:cubicBezTo>
                <a:cubicBezTo>
                  <a:pt x="15" y="48"/>
                  <a:pt x="15" y="47"/>
                  <a:pt x="14" y="46"/>
                </a:cubicBezTo>
                <a:cubicBezTo>
                  <a:pt x="12" y="46"/>
                  <a:pt x="11" y="45"/>
                  <a:pt x="10" y="42"/>
                </a:cubicBezTo>
                <a:cubicBezTo>
                  <a:pt x="10" y="39"/>
                  <a:pt x="12" y="34"/>
                  <a:pt x="11" y="32"/>
                </a:cubicBezTo>
                <a:cubicBezTo>
                  <a:pt x="10" y="31"/>
                  <a:pt x="11" y="28"/>
                  <a:pt x="9" y="27"/>
                </a:cubicBezTo>
                <a:cubicBezTo>
                  <a:pt x="9" y="27"/>
                  <a:pt x="8" y="27"/>
                  <a:pt x="8" y="27"/>
                </a:cubicBezTo>
                <a:cubicBezTo>
                  <a:pt x="3" y="35"/>
                  <a:pt x="0" y="45"/>
                  <a:pt x="0" y="55"/>
                </a:cubicBezTo>
                <a:cubicBezTo>
                  <a:pt x="0" y="82"/>
                  <a:pt x="19" y="105"/>
                  <a:pt x="45" y="110"/>
                </a:cubicBezTo>
                <a:cubicBezTo>
                  <a:pt x="45" y="110"/>
                  <a:pt x="45" y="109"/>
                  <a:pt x="45" y="107"/>
                </a:cubicBezTo>
                <a:cubicBezTo>
                  <a:pt x="45" y="104"/>
                  <a:pt x="45" y="102"/>
                  <a:pt x="46" y="98"/>
                </a:cubicBezTo>
                <a:cubicBezTo>
                  <a:pt x="47" y="95"/>
                  <a:pt x="47" y="94"/>
                  <a:pt x="47" y="94"/>
                </a:cubicBezTo>
                <a:cubicBezTo>
                  <a:pt x="47" y="94"/>
                  <a:pt x="43" y="92"/>
                  <a:pt x="42" y="91"/>
                </a:cubicBezTo>
                <a:cubicBezTo>
                  <a:pt x="41" y="89"/>
                  <a:pt x="37" y="84"/>
                  <a:pt x="37" y="81"/>
                </a:cubicBezTo>
                <a:cubicBezTo>
                  <a:pt x="37" y="79"/>
                  <a:pt x="39" y="78"/>
                  <a:pt x="39" y="78"/>
                </a:cubicBezTo>
                <a:cubicBezTo>
                  <a:pt x="39" y="78"/>
                  <a:pt x="40" y="76"/>
                  <a:pt x="40" y="73"/>
                </a:cubicBezTo>
                <a:cubicBezTo>
                  <a:pt x="40" y="70"/>
                  <a:pt x="42" y="69"/>
                  <a:pt x="42" y="69"/>
                </a:cubicBezTo>
                <a:cubicBezTo>
                  <a:pt x="44" y="71"/>
                  <a:pt x="44" y="71"/>
                  <a:pt x="44" y="71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69"/>
                  <a:pt x="49" y="69"/>
                  <a:pt x="52" y="70"/>
                </a:cubicBezTo>
                <a:cubicBezTo>
                  <a:pt x="54" y="70"/>
                  <a:pt x="54" y="71"/>
                  <a:pt x="54" y="71"/>
                </a:cubicBezTo>
                <a:cubicBezTo>
                  <a:pt x="54" y="71"/>
                  <a:pt x="57" y="73"/>
                  <a:pt x="58" y="74"/>
                </a:cubicBezTo>
                <a:cubicBezTo>
                  <a:pt x="60" y="75"/>
                  <a:pt x="63" y="75"/>
                  <a:pt x="63" y="75"/>
                </a:cubicBezTo>
                <a:cubicBezTo>
                  <a:pt x="63" y="75"/>
                  <a:pt x="64" y="77"/>
                  <a:pt x="64" y="78"/>
                </a:cubicBezTo>
                <a:cubicBezTo>
                  <a:pt x="65" y="78"/>
                  <a:pt x="63" y="79"/>
                  <a:pt x="63" y="80"/>
                </a:cubicBezTo>
                <a:cubicBezTo>
                  <a:pt x="64" y="79"/>
                  <a:pt x="64" y="79"/>
                  <a:pt x="64" y="79"/>
                </a:cubicBezTo>
                <a:cubicBezTo>
                  <a:pt x="64" y="79"/>
                  <a:pt x="67" y="80"/>
                  <a:pt x="69" y="81"/>
                </a:cubicBezTo>
                <a:cubicBezTo>
                  <a:pt x="70" y="82"/>
                  <a:pt x="74" y="82"/>
                  <a:pt x="74" y="82"/>
                </a:cubicBezTo>
                <a:cubicBezTo>
                  <a:pt x="74" y="82"/>
                  <a:pt x="77" y="83"/>
                  <a:pt x="76" y="84"/>
                </a:cubicBezTo>
                <a:cubicBezTo>
                  <a:pt x="75" y="86"/>
                  <a:pt x="73" y="89"/>
                  <a:pt x="73" y="89"/>
                </a:cubicBezTo>
                <a:cubicBezTo>
                  <a:pt x="73" y="89"/>
                  <a:pt x="72" y="94"/>
                  <a:pt x="70" y="95"/>
                </a:cubicBezTo>
                <a:cubicBezTo>
                  <a:pt x="68" y="97"/>
                  <a:pt x="68" y="96"/>
                  <a:pt x="67" y="96"/>
                </a:cubicBezTo>
                <a:cubicBezTo>
                  <a:pt x="65" y="97"/>
                  <a:pt x="64" y="98"/>
                  <a:pt x="62" y="100"/>
                </a:cubicBezTo>
                <a:cubicBezTo>
                  <a:pt x="61" y="103"/>
                  <a:pt x="60" y="103"/>
                  <a:pt x="58" y="103"/>
                </a:cubicBezTo>
                <a:cubicBezTo>
                  <a:pt x="56" y="104"/>
                  <a:pt x="57" y="105"/>
                  <a:pt x="57" y="105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4" y="106"/>
                  <a:pt x="53" y="107"/>
                  <a:pt x="51" y="109"/>
                </a:cubicBezTo>
                <a:cubicBezTo>
                  <a:pt x="51" y="109"/>
                  <a:pt x="50" y="110"/>
                  <a:pt x="50" y="111"/>
                </a:cubicBezTo>
                <a:cubicBezTo>
                  <a:pt x="52" y="111"/>
                  <a:pt x="54" y="111"/>
                  <a:pt x="56" y="111"/>
                </a:cubicBezTo>
                <a:cubicBezTo>
                  <a:pt x="75" y="111"/>
                  <a:pt x="93" y="101"/>
                  <a:pt x="102" y="86"/>
                </a:cubicBezTo>
                <a:cubicBezTo>
                  <a:pt x="103" y="84"/>
                  <a:pt x="103" y="80"/>
                  <a:pt x="104" y="77"/>
                </a:cubicBezTo>
                <a:cubicBezTo>
                  <a:pt x="105" y="74"/>
                  <a:pt x="105" y="71"/>
                  <a:pt x="105" y="69"/>
                </a:cubicBezTo>
                <a:close/>
                <a:moveTo>
                  <a:pt x="55" y="35"/>
                </a:move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6" y="32"/>
                  <a:pt x="57" y="31"/>
                </a:cubicBezTo>
                <a:cubicBezTo>
                  <a:pt x="59" y="31"/>
                  <a:pt x="60" y="30"/>
                  <a:pt x="60" y="30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2"/>
                  <a:pt x="56" y="33"/>
                  <a:pt x="55" y="35"/>
                </a:cubicBezTo>
                <a:close/>
                <a:moveTo>
                  <a:pt x="82" y="13"/>
                </a:moveTo>
                <a:cubicBezTo>
                  <a:pt x="81" y="12"/>
                  <a:pt x="81" y="11"/>
                  <a:pt x="80" y="10"/>
                </a:cubicBezTo>
                <a:cubicBezTo>
                  <a:pt x="79" y="10"/>
                  <a:pt x="79" y="10"/>
                  <a:pt x="79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1"/>
                  <a:pt x="80" y="11"/>
                  <a:pt x="81" y="11"/>
                </a:cubicBezTo>
                <a:cubicBezTo>
                  <a:pt x="83" y="11"/>
                  <a:pt x="85" y="11"/>
                  <a:pt x="85" y="12"/>
                </a:cubicBezTo>
                <a:cubicBezTo>
                  <a:pt x="86" y="13"/>
                  <a:pt x="84" y="13"/>
                  <a:pt x="82" y="13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0000" tIns="46800" rIns="90000" bIns="46800" numCol="1" anchor="ctr" anchorCtr="0" compatLnSpc="1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1" name="Freeform 28"/>
          <p:cNvSpPr/>
          <p:nvPr>
            <p:custDataLst>
              <p:tags r:id="rId4"/>
            </p:custDataLst>
          </p:nvPr>
        </p:nvSpPr>
        <p:spPr bwMode="auto">
          <a:xfrm>
            <a:off x="5761634" y="1988395"/>
            <a:ext cx="1520285" cy="1942877"/>
          </a:xfrm>
          <a:custGeom>
            <a:avLst/>
            <a:gdLst>
              <a:gd name="T0" fmla="*/ 92 w 424"/>
              <a:gd name="T1" fmla="*/ 539 h 542"/>
              <a:gd name="T2" fmla="*/ 1 w 424"/>
              <a:gd name="T3" fmla="*/ 421 h 542"/>
              <a:gd name="T4" fmla="*/ 3 w 424"/>
              <a:gd name="T5" fmla="*/ 417 h 542"/>
              <a:gd name="T6" fmla="*/ 29 w 424"/>
              <a:gd name="T7" fmla="*/ 417 h 542"/>
              <a:gd name="T8" fmla="*/ 29 w 424"/>
              <a:gd name="T9" fmla="*/ 197 h 542"/>
              <a:gd name="T10" fmla="*/ 29 w 424"/>
              <a:gd name="T11" fmla="*/ 198 h 542"/>
              <a:gd name="T12" fmla="*/ 227 w 424"/>
              <a:gd name="T13" fmla="*/ 0 h 542"/>
              <a:gd name="T14" fmla="*/ 424 w 424"/>
              <a:gd name="T15" fmla="*/ 184 h 542"/>
              <a:gd name="T16" fmla="*/ 327 w 424"/>
              <a:gd name="T17" fmla="*/ 64 h 542"/>
              <a:gd name="T18" fmla="*/ 164 w 424"/>
              <a:gd name="T19" fmla="*/ 190 h 542"/>
              <a:gd name="T20" fmla="*/ 164 w 424"/>
              <a:gd name="T21" fmla="*/ 417 h 542"/>
              <a:gd name="T22" fmla="*/ 190 w 424"/>
              <a:gd name="T23" fmla="*/ 417 h 542"/>
              <a:gd name="T24" fmla="*/ 192 w 424"/>
              <a:gd name="T25" fmla="*/ 421 h 542"/>
              <a:gd name="T26" fmla="*/ 101 w 424"/>
              <a:gd name="T27" fmla="*/ 539 h 542"/>
              <a:gd name="T28" fmla="*/ 92 w 424"/>
              <a:gd name="T29" fmla="*/ 539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4" h="542">
                <a:moveTo>
                  <a:pt x="92" y="539"/>
                </a:moveTo>
                <a:cubicBezTo>
                  <a:pt x="1" y="421"/>
                  <a:pt x="1" y="421"/>
                  <a:pt x="1" y="421"/>
                </a:cubicBezTo>
                <a:cubicBezTo>
                  <a:pt x="0" y="419"/>
                  <a:pt x="1" y="417"/>
                  <a:pt x="3" y="417"/>
                </a:cubicBezTo>
                <a:cubicBezTo>
                  <a:pt x="29" y="417"/>
                  <a:pt x="29" y="417"/>
                  <a:pt x="29" y="417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29" y="198"/>
                  <a:pt x="29" y="198"/>
                  <a:pt x="29" y="198"/>
                </a:cubicBezTo>
                <a:cubicBezTo>
                  <a:pt x="29" y="89"/>
                  <a:pt x="117" y="0"/>
                  <a:pt x="227" y="0"/>
                </a:cubicBezTo>
                <a:cubicBezTo>
                  <a:pt x="322" y="0"/>
                  <a:pt x="424" y="64"/>
                  <a:pt x="424" y="184"/>
                </a:cubicBezTo>
                <a:cubicBezTo>
                  <a:pt x="410" y="128"/>
                  <a:pt x="394" y="79"/>
                  <a:pt x="327" y="64"/>
                </a:cubicBezTo>
                <a:cubicBezTo>
                  <a:pt x="233" y="43"/>
                  <a:pt x="164" y="118"/>
                  <a:pt x="164" y="190"/>
                </a:cubicBezTo>
                <a:cubicBezTo>
                  <a:pt x="164" y="417"/>
                  <a:pt x="164" y="417"/>
                  <a:pt x="164" y="417"/>
                </a:cubicBezTo>
                <a:cubicBezTo>
                  <a:pt x="190" y="417"/>
                  <a:pt x="190" y="417"/>
                  <a:pt x="190" y="417"/>
                </a:cubicBezTo>
                <a:cubicBezTo>
                  <a:pt x="192" y="417"/>
                  <a:pt x="193" y="419"/>
                  <a:pt x="192" y="421"/>
                </a:cubicBezTo>
                <a:cubicBezTo>
                  <a:pt x="101" y="539"/>
                  <a:pt x="101" y="539"/>
                  <a:pt x="101" y="539"/>
                </a:cubicBezTo>
                <a:cubicBezTo>
                  <a:pt x="99" y="542"/>
                  <a:pt x="94" y="542"/>
                  <a:pt x="92" y="539"/>
                </a:cubicBezTo>
                <a:close/>
              </a:path>
            </a:pathLst>
          </a:custGeom>
          <a:solidFill>
            <a:srgbClr val="B380A2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270"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2" name="Oval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42880" y="2246434"/>
            <a:ext cx="846625" cy="842418"/>
          </a:xfrm>
          <a:prstGeom prst="ellipse">
            <a:avLst/>
          </a:prstGeom>
          <a:solidFill>
            <a:srgbClr val="E1B6CD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620">
              <a:solidFill>
                <a:srgbClr val="FC4653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Freeform 32"/>
          <p:cNvSpPr/>
          <p:nvPr>
            <p:custDataLst>
              <p:tags r:id="rId6"/>
            </p:custDataLst>
          </p:nvPr>
        </p:nvSpPr>
        <p:spPr bwMode="auto">
          <a:xfrm>
            <a:off x="6151358" y="3627460"/>
            <a:ext cx="1943598" cy="1520908"/>
          </a:xfrm>
          <a:custGeom>
            <a:avLst/>
            <a:gdLst>
              <a:gd name="T0" fmla="*/ 3 w 542"/>
              <a:gd name="T1" fmla="*/ 92 h 424"/>
              <a:gd name="T2" fmla="*/ 121 w 542"/>
              <a:gd name="T3" fmla="*/ 1 h 424"/>
              <a:gd name="T4" fmla="*/ 125 w 542"/>
              <a:gd name="T5" fmla="*/ 3 h 424"/>
              <a:gd name="T6" fmla="*/ 125 w 542"/>
              <a:gd name="T7" fmla="*/ 29 h 424"/>
              <a:gd name="T8" fmla="*/ 344 w 542"/>
              <a:gd name="T9" fmla="*/ 29 h 424"/>
              <a:gd name="T10" fmla="*/ 344 w 542"/>
              <a:gd name="T11" fmla="*/ 29 h 424"/>
              <a:gd name="T12" fmla="*/ 542 w 542"/>
              <a:gd name="T13" fmla="*/ 227 h 424"/>
              <a:gd name="T14" fmla="*/ 358 w 542"/>
              <a:gd name="T15" fmla="*/ 424 h 424"/>
              <a:gd name="T16" fmla="*/ 478 w 542"/>
              <a:gd name="T17" fmla="*/ 327 h 424"/>
              <a:gd name="T18" fmla="*/ 352 w 542"/>
              <a:gd name="T19" fmla="*/ 164 h 424"/>
              <a:gd name="T20" fmla="*/ 125 w 542"/>
              <a:gd name="T21" fmla="*/ 164 h 424"/>
              <a:gd name="T22" fmla="*/ 125 w 542"/>
              <a:gd name="T23" fmla="*/ 190 h 424"/>
              <a:gd name="T24" fmla="*/ 121 w 542"/>
              <a:gd name="T25" fmla="*/ 192 h 424"/>
              <a:gd name="T26" fmla="*/ 3 w 542"/>
              <a:gd name="T27" fmla="*/ 101 h 424"/>
              <a:gd name="T28" fmla="*/ 3 w 542"/>
              <a:gd name="T29" fmla="*/ 9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2" h="424">
                <a:moveTo>
                  <a:pt x="3" y="92"/>
                </a:moveTo>
                <a:cubicBezTo>
                  <a:pt x="121" y="1"/>
                  <a:pt x="121" y="1"/>
                  <a:pt x="121" y="1"/>
                </a:cubicBezTo>
                <a:cubicBezTo>
                  <a:pt x="123" y="0"/>
                  <a:pt x="125" y="1"/>
                  <a:pt x="125" y="3"/>
                </a:cubicBezTo>
                <a:cubicBezTo>
                  <a:pt x="125" y="29"/>
                  <a:pt x="125" y="29"/>
                  <a:pt x="125" y="29"/>
                </a:cubicBezTo>
                <a:cubicBezTo>
                  <a:pt x="344" y="29"/>
                  <a:pt x="344" y="29"/>
                  <a:pt x="344" y="29"/>
                </a:cubicBezTo>
                <a:cubicBezTo>
                  <a:pt x="344" y="29"/>
                  <a:pt x="344" y="29"/>
                  <a:pt x="344" y="29"/>
                </a:cubicBezTo>
                <a:cubicBezTo>
                  <a:pt x="453" y="29"/>
                  <a:pt x="542" y="117"/>
                  <a:pt x="542" y="227"/>
                </a:cubicBezTo>
                <a:cubicBezTo>
                  <a:pt x="542" y="321"/>
                  <a:pt x="478" y="424"/>
                  <a:pt x="358" y="424"/>
                </a:cubicBezTo>
                <a:cubicBezTo>
                  <a:pt x="414" y="409"/>
                  <a:pt x="463" y="394"/>
                  <a:pt x="478" y="327"/>
                </a:cubicBezTo>
                <a:cubicBezTo>
                  <a:pt x="499" y="233"/>
                  <a:pt x="424" y="164"/>
                  <a:pt x="352" y="164"/>
                </a:cubicBezTo>
                <a:cubicBezTo>
                  <a:pt x="125" y="164"/>
                  <a:pt x="125" y="164"/>
                  <a:pt x="125" y="164"/>
                </a:cubicBezTo>
                <a:cubicBezTo>
                  <a:pt x="125" y="190"/>
                  <a:pt x="125" y="190"/>
                  <a:pt x="125" y="190"/>
                </a:cubicBezTo>
                <a:cubicBezTo>
                  <a:pt x="125" y="192"/>
                  <a:pt x="123" y="193"/>
                  <a:pt x="121" y="192"/>
                </a:cubicBezTo>
                <a:cubicBezTo>
                  <a:pt x="3" y="101"/>
                  <a:pt x="3" y="101"/>
                  <a:pt x="3" y="101"/>
                </a:cubicBezTo>
                <a:cubicBezTo>
                  <a:pt x="0" y="99"/>
                  <a:pt x="0" y="94"/>
                  <a:pt x="3" y="92"/>
                </a:cubicBezTo>
                <a:close/>
              </a:path>
            </a:pathLst>
          </a:custGeom>
          <a:solidFill>
            <a:srgbClr val="B380A2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270"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Oval 3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93432" y="4308985"/>
            <a:ext cx="843591" cy="846973"/>
          </a:xfrm>
          <a:prstGeom prst="ellipse">
            <a:avLst/>
          </a:prstGeom>
          <a:solidFill>
            <a:srgbClr val="E1B6CD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620">
              <a:solidFill>
                <a:srgbClr val="FC4653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Freeform 30"/>
          <p:cNvSpPr/>
          <p:nvPr>
            <p:custDataLst>
              <p:tags r:id="rId8"/>
            </p:custDataLst>
          </p:nvPr>
        </p:nvSpPr>
        <p:spPr bwMode="auto">
          <a:xfrm>
            <a:off x="4118476" y="2794832"/>
            <a:ext cx="1942079" cy="1523945"/>
          </a:xfrm>
          <a:custGeom>
            <a:avLst/>
            <a:gdLst>
              <a:gd name="T0" fmla="*/ 539 w 542"/>
              <a:gd name="T1" fmla="*/ 333 h 425"/>
              <a:gd name="T2" fmla="*/ 421 w 542"/>
              <a:gd name="T3" fmla="*/ 424 h 425"/>
              <a:gd name="T4" fmla="*/ 417 w 542"/>
              <a:gd name="T5" fmla="*/ 422 h 425"/>
              <a:gd name="T6" fmla="*/ 417 w 542"/>
              <a:gd name="T7" fmla="*/ 396 h 425"/>
              <a:gd name="T8" fmla="*/ 197 w 542"/>
              <a:gd name="T9" fmla="*/ 396 h 425"/>
              <a:gd name="T10" fmla="*/ 198 w 542"/>
              <a:gd name="T11" fmla="*/ 396 h 425"/>
              <a:gd name="T12" fmla="*/ 0 w 542"/>
              <a:gd name="T13" fmla="*/ 198 h 425"/>
              <a:gd name="T14" fmla="*/ 184 w 542"/>
              <a:gd name="T15" fmla="*/ 0 h 425"/>
              <a:gd name="T16" fmla="*/ 64 w 542"/>
              <a:gd name="T17" fmla="*/ 97 h 425"/>
              <a:gd name="T18" fmla="*/ 190 w 542"/>
              <a:gd name="T19" fmla="*/ 261 h 425"/>
              <a:gd name="T20" fmla="*/ 417 w 542"/>
              <a:gd name="T21" fmla="*/ 261 h 425"/>
              <a:gd name="T22" fmla="*/ 417 w 542"/>
              <a:gd name="T23" fmla="*/ 235 h 425"/>
              <a:gd name="T24" fmla="*/ 421 w 542"/>
              <a:gd name="T25" fmla="*/ 233 h 425"/>
              <a:gd name="T26" fmla="*/ 539 w 542"/>
              <a:gd name="T27" fmla="*/ 324 h 425"/>
              <a:gd name="T28" fmla="*/ 539 w 542"/>
              <a:gd name="T29" fmla="*/ 33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2" h="425">
                <a:moveTo>
                  <a:pt x="539" y="333"/>
                </a:moveTo>
                <a:cubicBezTo>
                  <a:pt x="421" y="424"/>
                  <a:pt x="421" y="424"/>
                  <a:pt x="421" y="424"/>
                </a:cubicBezTo>
                <a:cubicBezTo>
                  <a:pt x="419" y="425"/>
                  <a:pt x="417" y="424"/>
                  <a:pt x="417" y="422"/>
                </a:cubicBezTo>
                <a:cubicBezTo>
                  <a:pt x="417" y="396"/>
                  <a:pt x="417" y="396"/>
                  <a:pt x="417" y="396"/>
                </a:cubicBezTo>
                <a:cubicBezTo>
                  <a:pt x="197" y="396"/>
                  <a:pt x="197" y="396"/>
                  <a:pt x="197" y="396"/>
                </a:cubicBezTo>
                <a:cubicBezTo>
                  <a:pt x="198" y="396"/>
                  <a:pt x="198" y="396"/>
                  <a:pt x="198" y="396"/>
                </a:cubicBezTo>
                <a:cubicBezTo>
                  <a:pt x="89" y="396"/>
                  <a:pt x="0" y="307"/>
                  <a:pt x="0" y="198"/>
                </a:cubicBezTo>
                <a:cubicBezTo>
                  <a:pt x="0" y="103"/>
                  <a:pt x="64" y="0"/>
                  <a:pt x="184" y="0"/>
                </a:cubicBezTo>
                <a:cubicBezTo>
                  <a:pt x="128" y="15"/>
                  <a:pt x="79" y="31"/>
                  <a:pt x="64" y="97"/>
                </a:cubicBezTo>
                <a:cubicBezTo>
                  <a:pt x="43" y="192"/>
                  <a:pt x="118" y="261"/>
                  <a:pt x="190" y="261"/>
                </a:cubicBezTo>
                <a:cubicBezTo>
                  <a:pt x="417" y="261"/>
                  <a:pt x="417" y="261"/>
                  <a:pt x="417" y="261"/>
                </a:cubicBezTo>
                <a:cubicBezTo>
                  <a:pt x="417" y="235"/>
                  <a:pt x="417" y="235"/>
                  <a:pt x="417" y="235"/>
                </a:cubicBezTo>
                <a:cubicBezTo>
                  <a:pt x="417" y="233"/>
                  <a:pt x="419" y="232"/>
                  <a:pt x="421" y="233"/>
                </a:cubicBezTo>
                <a:cubicBezTo>
                  <a:pt x="539" y="324"/>
                  <a:pt x="539" y="324"/>
                  <a:pt x="539" y="324"/>
                </a:cubicBezTo>
                <a:cubicBezTo>
                  <a:pt x="542" y="326"/>
                  <a:pt x="542" y="331"/>
                  <a:pt x="539" y="333"/>
                </a:cubicBezTo>
                <a:close/>
              </a:path>
            </a:pathLst>
          </a:custGeom>
          <a:solidFill>
            <a:srgbClr val="B380A2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270"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Oval 3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357358" y="2791796"/>
            <a:ext cx="842074" cy="842418"/>
          </a:xfrm>
          <a:prstGeom prst="ellipse">
            <a:avLst/>
          </a:prstGeom>
          <a:solidFill>
            <a:srgbClr val="E1B6CD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620">
              <a:solidFill>
                <a:srgbClr val="FC4653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圆角矩形 79"/>
          <p:cNvSpPr/>
          <p:nvPr>
            <p:custDataLst>
              <p:tags r:id="rId10"/>
            </p:custDataLst>
          </p:nvPr>
        </p:nvSpPr>
        <p:spPr>
          <a:xfrm>
            <a:off x="8243885" y="1911513"/>
            <a:ext cx="2441550" cy="571488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8243885" y="2497570"/>
            <a:ext cx="3069980" cy="14347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基于比较的排序算法的执行过程会涉及两种操作，一种是元素大小的比较，一种是元素交换或移动，所以移动和交换的次数也会影响执行效率。</a:t>
            </a:r>
            <a:endParaRPr lang="zh-CN" altLang="en-US" sz="140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圆角矩形 79"/>
          <p:cNvSpPr/>
          <p:nvPr>
            <p:custDataLst>
              <p:tags r:id="rId12"/>
            </p:custDataLst>
          </p:nvPr>
        </p:nvSpPr>
        <p:spPr>
          <a:xfrm>
            <a:off x="8243885" y="4023241"/>
            <a:ext cx="2441550" cy="571488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13"/>
            </p:custDataLst>
          </p:nvPr>
        </p:nvSpPr>
        <p:spPr>
          <a:xfrm>
            <a:off x="8243885" y="4609298"/>
            <a:ext cx="3069980" cy="14347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如果待排序的序列中存在值相等的元素，经过排序之后，相等的元素之间原有的先后顺序不变。顺序发生改变的排序算法是不稳定的排序算法。</a:t>
            </a:r>
            <a:endParaRPr lang="zh-CN" altLang="en-US" sz="140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4" name="圆角矩形 79"/>
          <p:cNvSpPr/>
          <p:nvPr>
            <p:custDataLst>
              <p:tags r:id="rId14"/>
            </p:custDataLst>
          </p:nvPr>
        </p:nvSpPr>
        <p:spPr>
          <a:xfrm>
            <a:off x="739668" y="1911513"/>
            <a:ext cx="2441550" cy="571488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15"/>
            </p:custDataLst>
          </p:nvPr>
        </p:nvSpPr>
        <p:spPr>
          <a:xfrm>
            <a:off x="739668" y="2497570"/>
            <a:ext cx="3069980" cy="14347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分析最好最坏和平均时间复杂度，以及最好、最坏、时间复杂度对应的排序原始数据。</a:t>
            </a:r>
            <a:endParaRPr lang="zh-CN" altLang="en-US" sz="140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对于有序度不同的数据，排序的执行时间会受到影响。</a:t>
            </a:r>
            <a:endParaRPr lang="zh-CN" altLang="en-US" sz="140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6" name="圆角矩形 79"/>
          <p:cNvSpPr/>
          <p:nvPr>
            <p:custDataLst>
              <p:tags r:id="rId16"/>
            </p:custDataLst>
          </p:nvPr>
        </p:nvSpPr>
        <p:spPr>
          <a:xfrm>
            <a:off x="739668" y="4023241"/>
            <a:ext cx="2441550" cy="571488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>
            <p:custDataLst>
              <p:tags r:id="rId17"/>
            </p:custDataLst>
          </p:nvPr>
        </p:nvSpPr>
        <p:spPr>
          <a:xfrm>
            <a:off x="739668" y="4609298"/>
            <a:ext cx="3069980" cy="14347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算法的内存消耗可以通过空间复杂度来衡量，排序算法也不例外，针对排序算法的空间复杂度，</a:t>
            </a:r>
            <a:r>
              <a:rPr lang="en-US" altLang="zh-CN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O(1)</a:t>
            </a: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的排序算法叫做原地排序。</a:t>
            </a:r>
            <a:endParaRPr lang="zh-CN" altLang="en-US" sz="140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8" name="Oval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19206" y="1995686"/>
            <a:ext cx="402976" cy="403142"/>
          </a:xfrm>
          <a:prstGeom prst="ellipse">
            <a:avLst/>
          </a:prstGeom>
          <a:solidFill>
            <a:srgbClr val="E1B6CD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rmAutofit fontScale="7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620" dirty="0">
              <a:solidFill>
                <a:srgbClr val="FC4653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19"/>
            </p:custDataLst>
          </p:nvPr>
        </p:nvSpPr>
        <p:spPr>
          <a:xfrm>
            <a:off x="1306970" y="1981996"/>
            <a:ext cx="1678485" cy="4298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时间复杂度</a:t>
            </a:r>
            <a:endParaRPr lang="zh-CN" altLang="en-US" sz="2000" b="1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Oval 2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329960" y="1995628"/>
            <a:ext cx="405214" cy="403200"/>
          </a:xfrm>
          <a:prstGeom prst="ellipse">
            <a:avLst/>
          </a:prstGeom>
          <a:solidFill>
            <a:srgbClr val="E1B6CD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rmAutofit fontScale="7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620">
              <a:solidFill>
                <a:srgbClr val="FC4653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21"/>
            </p:custDataLst>
          </p:nvPr>
        </p:nvSpPr>
        <p:spPr>
          <a:xfrm>
            <a:off x="8880624" y="1981996"/>
            <a:ext cx="1678485" cy="429861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>
            <a:defPPr>
              <a:defRPr lang="zh-CN"/>
            </a:defPPr>
            <a:lvl1pPr>
              <a:lnSpc>
                <a:spcPct val="120000"/>
              </a:lnSpc>
              <a:defRPr sz="2000" b="1" spc="300"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>
                <a:sym typeface="Arial" panose="020B0604020202090204" pitchFamily="34" charset="0"/>
              </a:rPr>
              <a:t>比较交换次数</a:t>
            </a:r>
            <a:endParaRPr lang="zh-CN" altLang="en-US">
              <a:sym typeface="Arial" panose="020B0604020202090204" pitchFamily="34" charset="0"/>
            </a:endParaRPr>
          </a:p>
        </p:txBody>
      </p:sp>
      <p:sp>
        <p:nvSpPr>
          <p:cNvPr id="72" name="Oval 33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349973" y="4117177"/>
            <a:ext cx="401590" cy="403200"/>
          </a:xfrm>
          <a:prstGeom prst="ellipse">
            <a:avLst/>
          </a:prstGeom>
          <a:solidFill>
            <a:srgbClr val="E1B6CD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rmAutofit fontScale="7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620">
              <a:solidFill>
                <a:srgbClr val="FC4653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6" name="文本框 75"/>
          <p:cNvSpPr txBox="1"/>
          <p:nvPr>
            <p:custDataLst>
              <p:tags r:id="rId23"/>
            </p:custDataLst>
          </p:nvPr>
        </p:nvSpPr>
        <p:spPr>
          <a:xfrm>
            <a:off x="8880624" y="4100569"/>
            <a:ext cx="1678485" cy="4298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稳定性</a:t>
            </a:r>
            <a:endParaRPr lang="zh-CN" altLang="en-US" sz="2000" b="1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45869" y="4107385"/>
            <a:ext cx="403035" cy="403200"/>
          </a:xfrm>
          <a:prstGeom prst="ellipse">
            <a:avLst/>
          </a:prstGeom>
          <a:solidFill>
            <a:srgbClr val="E1B6CD"/>
          </a:solidFill>
          <a:ln w="12700">
            <a:noFill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rmAutofit fontScale="7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620">
              <a:solidFill>
                <a:srgbClr val="FC4653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9" name="Freeform 37"/>
          <p:cNvSpPr>
            <a:spLocks noEditPoints="1"/>
          </p:cNvSpPr>
          <p:nvPr>
            <p:custDataLst>
              <p:tags r:id="rId25"/>
            </p:custDataLst>
          </p:nvPr>
        </p:nvSpPr>
        <p:spPr bwMode="auto">
          <a:xfrm>
            <a:off x="951892" y="4210546"/>
            <a:ext cx="180094" cy="190340"/>
          </a:xfrm>
          <a:custGeom>
            <a:avLst/>
            <a:gdLst>
              <a:gd name="T0" fmla="*/ 102 w 105"/>
              <a:gd name="T1" fmla="*/ 62 h 111"/>
              <a:gd name="T2" fmla="*/ 89 w 105"/>
              <a:gd name="T3" fmla="*/ 56 h 111"/>
              <a:gd name="T4" fmla="*/ 93 w 105"/>
              <a:gd name="T5" fmla="*/ 41 h 111"/>
              <a:gd name="T6" fmla="*/ 93 w 105"/>
              <a:gd name="T7" fmla="*/ 30 h 111"/>
              <a:gd name="T8" fmla="*/ 95 w 105"/>
              <a:gd name="T9" fmla="*/ 26 h 111"/>
              <a:gd name="T10" fmla="*/ 82 w 105"/>
              <a:gd name="T11" fmla="*/ 6 h 111"/>
              <a:gd name="T12" fmla="*/ 76 w 105"/>
              <a:gd name="T13" fmla="*/ 8 h 111"/>
              <a:gd name="T14" fmla="*/ 73 w 105"/>
              <a:gd name="T15" fmla="*/ 13 h 111"/>
              <a:gd name="T16" fmla="*/ 71 w 105"/>
              <a:gd name="T17" fmla="*/ 14 h 111"/>
              <a:gd name="T18" fmla="*/ 63 w 105"/>
              <a:gd name="T19" fmla="*/ 6 h 111"/>
              <a:gd name="T20" fmla="*/ 55 w 105"/>
              <a:gd name="T21" fmla="*/ 0 h 111"/>
              <a:gd name="T22" fmla="*/ 21 w 105"/>
              <a:gd name="T23" fmla="*/ 13 h 111"/>
              <a:gd name="T24" fmla="*/ 34 w 105"/>
              <a:gd name="T25" fmla="*/ 10 h 111"/>
              <a:gd name="T26" fmla="*/ 36 w 105"/>
              <a:gd name="T27" fmla="*/ 10 h 111"/>
              <a:gd name="T28" fmla="*/ 33 w 105"/>
              <a:gd name="T29" fmla="*/ 20 h 111"/>
              <a:gd name="T30" fmla="*/ 41 w 105"/>
              <a:gd name="T31" fmla="*/ 25 h 111"/>
              <a:gd name="T32" fmla="*/ 44 w 105"/>
              <a:gd name="T33" fmla="*/ 17 h 111"/>
              <a:gd name="T34" fmla="*/ 52 w 105"/>
              <a:gd name="T35" fmla="*/ 18 h 111"/>
              <a:gd name="T36" fmla="*/ 60 w 105"/>
              <a:gd name="T37" fmla="*/ 22 h 111"/>
              <a:gd name="T38" fmla="*/ 63 w 105"/>
              <a:gd name="T39" fmla="*/ 28 h 111"/>
              <a:gd name="T40" fmla="*/ 60 w 105"/>
              <a:gd name="T41" fmla="*/ 28 h 111"/>
              <a:gd name="T42" fmla="*/ 50 w 105"/>
              <a:gd name="T43" fmla="*/ 29 h 111"/>
              <a:gd name="T44" fmla="*/ 56 w 105"/>
              <a:gd name="T45" fmla="*/ 31 h 111"/>
              <a:gd name="T46" fmla="*/ 46 w 105"/>
              <a:gd name="T47" fmla="*/ 37 h 111"/>
              <a:gd name="T48" fmla="*/ 41 w 105"/>
              <a:gd name="T49" fmla="*/ 51 h 111"/>
              <a:gd name="T50" fmla="*/ 32 w 105"/>
              <a:gd name="T51" fmla="*/ 48 h 111"/>
              <a:gd name="T52" fmla="*/ 32 w 105"/>
              <a:gd name="T53" fmla="*/ 57 h 111"/>
              <a:gd name="T54" fmla="*/ 38 w 105"/>
              <a:gd name="T55" fmla="*/ 61 h 111"/>
              <a:gd name="T56" fmla="*/ 41 w 105"/>
              <a:gd name="T57" fmla="*/ 67 h 111"/>
              <a:gd name="T58" fmla="*/ 35 w 105"/>
              <a:gd name="T59" fmla="*/ 63 h 111"/>
              <a:gd name="T60" fmla="*/ 22 w 105"/>
              <a:gd name="T61" fmla="*/ 58 h 111"/>
              <a:gd name="T62" fmla="*/ 14 w 105"/>
              <a:gd name="T63" fmla="*/ 46 h 111"/>
              <a:gd name="T64" fmla="*/ 9 w 105"/>
              <a:gd name="T65" fmla="*/ 27 h 111"/>
              <a:gd name="T66" fmla="*/ 45 w 105"/>
              <a:gd name="T67" fmla="*/ 110 h 111"/>
              <a:gd name="T68" fmla="*/ 47 w 105"/>
              <a:gd name="T69" fmla="*/ 94 h 111"/>
              <a:gd name="T70" fmla="*/ 39 w 105"/>
              <a:gd name="T71" fmla="*/ 78 h 111"/>
              <a:gd name="T72" fmla="*/ 44 w 105"/>
              <a:gd name="T73" fmla="*/ 71 h 111"/>
              <a:gd name="T74" fmla="*/ 54 w 105"/>
              <a:gd name="T75" fmla="*/ 71 h 111"/>
              <a:gd name="T76" fmla="*/ 64 w 105"/>
              <a:gd name="T77" fmla="*/ 78 h 111"/>
              <a:gd name="T78" fmla="*/ 69 w 105"/>
              <a:gd name="T79" fmla="*/ 81 h 111"/>
              <a:gd name="T80" fmla="*/ 73 w 105"/>
              <a:gd name="T81" fmla="*/ 89 h 111"/>
              <a:gd name="T82" fmla="*/ 62 w 105"/>
              <a:gd name="T83" fmla="*/ 100 h 111"/>
              <a:gd name="T84" fmla="*/ 54 w 105"/>
              <a:gd name="T85" fmla="*/ 106 h 111"/>
              <a:gd name="T86" fmla="*/ 56 w 105"/>
              <a:gd name="T87" fmla="*/ 111 h 111"/>
              <a:gd name="T88" fmla="*/ 105 w 105"/>
              <a:gd name="T89" fmla="*/ 69 h 111"/>
              <a:gd name="T90" fmla="*/ 57 w 105"/>
              <a:gd name="T91" fmla="*/ 31 h 111"/>
              <a:gd name="T92" fmla="*/ 55 w 105"/>
              <a:gd name="T93" fmla="*/ 35 h 111"/>
              <a:gd name="T94" fmla="*/ 79 w 105"/>
              <a:gd name="T95" fmla="*/ 10 h 111"/>
              <a:gd name="T96" fmla="*/ 85 w 105"/>
              <a:gd name="T97" fmla="*/ 1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5" h="111">
                <a:moveTo>
                  <a:pt x="105" y="69"/>
                </a:moveTo>
                <a:cubicBezTo>
                  <a:pt x="104" y="67"/>
                  <a:pt x="105" y="64"/>
                  <a:pt x="105" y="64"/>
                </a:cubicBezTo>
                <a:cubicBezTo>
                  <a:pt x="105" y="64"/>
                  <a:pt x="102" y="63"/>
                  <a:pt x="102" y="62"/>
                </a:cubicBezTo>
                <a:cubicBezTo>
                  <a:pt x="101" y="61"/>
                  <a:pt x="99" y="64"/>
                  <a:pt x="98" y="64"/>
                </a:cubicBezTo>
                <a:cubicBezTo>
                  <a:pt x="98" y="64"/>
                  <a:pt x="96" y="65"/>
                  <a:pt x="95" y="64"/>
                </a:cubicBezTo>
                <a:cubicBezTo>
                  <a:pt x="94" y="64"/>
                  <a:pt x="89" y="56"/>
                  <a:pt x="89" y="56"/>
                </a:cubicBezTo>
                <a:cubicBezTo>
                  <a:pt x="89" y="56"/>
                  <a:pt x="89" y="53"/>
                  <a:pt x="89" y="50"/>
                </a:cubicBezTo>
                <a:cubicBezTo>
                  <a:pt x="89" y="48"/>
                  <a:pt x="90" y="46"/>
                  <a:pt x="90" y="46"/>
                </a:cubicBezTo>
                <a:cubicBezTo>
                  <a:pt x="90" y="46"/>
                  <a:pt x="93" y="43"/>
                  <a:pt x="93" y="41"/>
                </a:cubicBezTo>
                <a:cubicBezTo>
                  <a:pt x="94" y="39"/>
                  <a:pt x="97" y="37"/>
                  <a:pt x="97" y="37"/>
                </a:cubicBezTo>
                <a:cubicBezTo>
                  <a:pt x="97" y="37"/>
                  <a:pt x="95" y="36"/>
                  <a:pt x="94" y="35"/>
                </a:cubicBezTo>
                <a:cubicBezTo>
                  <a:pt x="92" y="34"/>
                  <a:pt x="93" y="32"/>
                  <a:pt x="93" y="30"/>
                </a:cubicBezTo>
                <a:cubicBezTo>
                  <a:pt x="93" y="30"/>
                  <a:pt x="93" y="29"/>
                  <a:pt x="93" y="29"/>
                </a:cubicBezTo>
                <a:cubicBezTo>
                  <a:pt x="96" y="31"/>
                  <a:pt x="97" y="30"/>
                  <a:pt x="97" y="30"/>
                </a:cubicBezTo>
                <a:cubicBezTo>
                  <a:pt x="97" y="29"/>
                  <a:pt x="95" y="26"/>
                  <a:pt x="95" y="26"/>
                </a:cubicBezTo>
                <a:cubicBezTo>
                  <a:pt x="95" y="26"/>
                  <a:pt x="98" y="25"/>
                  <a:pt x="100" y="25"/>
                </a:cubicBezTo>
                <a:cubicBezTo>
                  <a:pt x="100" y="25"/>
                  <a:pt x="101" y="25"/>
                  <a:pt x="102" y="24"/>
                </a:cubicBezTo>
                <a:cubicBezTo>
                  <a:pt x="97" y="17"/>
                  <a:pt x="90" y="10"/>
                  <a:pt x="82" y="6"/>
                </a:cubicBezTo>
                <a:cubicBezTo>
                  <a:pt x="81" y="6"/>
                  <a:pt x="81" y="6"/>
                  <a:pt x="81" y="6"/>
                </a:cubicBezTo>
                <a:cubicBezTo>
                  <a:pt x="80" y="6"/>
                  <a:pt x="78" y="7"/>
                  <a:pt x="78" y="7"/>
                </a:cubicBezTo>
                <a:cubicBezTo>
                  <a:pt x="78" y="7"/>
                  <a:pt x="77" y="8"/>
                  <a:pt x="76" y="8"/>
                </a:cubicBezTo>
                <a:cubicBezTo>
                  <a:pt x="74" y="9"/>
                  <a:pt x="73" y="9"/>
                  <a:pt x="73" y="9"/>
                </a:cubicBezTo>
                <a:cubicBezTo>
                  <a:pt x="74" y="11"/>
                  <a:pt x="74" y="11"/>
                  <a:pt x="74" y="11"/>
                </a:cubicBezTo>
                <a:cubicBezTo>
                  <a:pt x="73" y="13"/>
                  <a:pt x="73" y="13"/>
                  <a:pt x="73" y="13"/>
                </a:cubicBezTo>
                <a:cubicBezTo>
                  <a:pt x="74" y="16"/>
                  <a:pt x="74" y="16"/>
                  <a:pt x="74" y="16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6"/>
                  <a:pt x="72" y="15"/>
                  <a:pt x="71" y="14"/>
                </a:cubicBezTo>
                <a:cubicBezTo>
                  <a:pt x="70" y="12"/>
                  <a:pt x="68" y="14"/>
                  <a:pt x="67" y="13"/>
                </a:cubicBezTo>
                <a:cubicBezTo>
                  <a:pt x="65" y="12"/>
                  <a:pt x="62" y="9"/>
                  <a:pt x="62" y="9"/>
                </a:cubicBezTo>
                <a:cubicBezTo>
                  <a:pt x="62" y="9"/>
                  <a:pt x="63" y="7"/>
                  <a:pt x="63" y="6"/>
                </a:cubicBezTo>
                <a:cubicBezTo>
                  <a:pt x="63" y="5"/>
                  <a:pt x="60" y="3"/>
                  <a:pt x="60" y="3"/>
                </a:cubicBezTo>
                <a:cubicBezTo>
                  <a:pt x="60" y="1"/>
                  <a:pt x="54" y="0"/>
                  <a:pt x="54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43" y="0"/>
                  <a:pt x="33" y="3"/>
                  <a:pt x="24" y="9"/>
                </a:cubicBezTo>
                <a:cubicBezTo>
                  <a:pt x="26" y="9"/>
                  <a:pt x="29" y="9"/>
                  <a:pt x="28" y="10"/>
                </a:cubicBezTo>
                <a:cubicBezTo>
                  <a:pt x="25" y="11"/>
                  <a:pt x="23" y="13"/>
                  <a:pt x="21" y="13"/>
                </a:cubicBezTo>
                <a:cubicBezTo>
                  <a:pt x="20" y="13"/>
                  <a:pt x="21" y="14"/>
                  <a:pt x="23" y="14"/>
                </a:cubicBezTo>
                <a:cubicBezTo>
                  <a:pt x="24" y="14"/>
                  <a:pt x="28" y="12"/>
                  <a:pt x="31" y="12"/>
                </a:cubicBezTo>
                <a:cubicBezTo>
                  <a:pt x="33" y="11"/>
                  <a:pt x="34" y="11"/>
                  <a:pt x="34" y="10"/>
                </a:cubicBezTo>
                <a:cubicBezTo>
                  <a:pt x="34" y="9"/>
                  <a:pt x="33" y="8"/>
                  <a:pt x="33" y="8"/>
                </a:cubicBezTo>
                <a:cubicBezTo>
                  <a:pt x="33" y="8"/>
                  <a:pt x="37" y="6"/>
                  <a:pt x="37" y="6"/>
                </a:cubicBezTo>
                <a:cubicBezTo>
                  <a:pt x="37" y="7"/>
                  <a:pt x="35" y="7"/>
                  <a:pt x="36" y="10"/>
                </a:cubicBezTo>
                <a:cubicBezTo>
                  <a:pt x="38" y="12"/>
                  <a:pt x="41" y="12"/>
                  <a:pt x="38" y="13"/>
                </a:cubicBezTo>
                <a:cubicBezTo>
                  <a:pt x="36" y="14"/>
                  <a:pt x="30" y="18"/>
                  <a:pt x="32" y="19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6" y="20"/>
                  <a:pt x="37" y="21"/>
                </a:cubicBezTo>
                <a:cubicBezTo>
                  <a:pt x="38" y="22"/>
                  <a:pt x="40" y="22"/>
                  <a:pt x="40" y="22"/>
                </a:cubicBezTo>
                <a:cubicBezTo>
                  <a:pt x="40" y="22"/>
                  <a:pt x="38" y="24"/>
                  <a:pt x="41" y="25"/>
                </a:cubicBezTo>
                <a:cubicBezTo>
                  <a:pt x="43" y="26"/>
                  <a:pt x="44" y="23"/>
                  <a:pt x="44" y="22"/>
                </a:cubicBezTo>
                <a:cubicBezTo>
                  <a:pt x="43" y="22"/>
                  <a:pt x="46" y="22"/>
                  <a:pt x="45" y="20"/>
                </a:cubicBezTo>
                <a:cubicBezTo>
                  <a:pt x="45" y="19"/>
                  <a:pt x="44" y="17"/>
                  <a:pt x="44" y="17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8" y="13"/>
                  <a:pt x="49" y="14"/>
                </a:cubicBezTo>
                <a:cubicBezTo>
                  <a:pt x="50" y="15"/>
                  <a:pt x="50" y="17"/>
                  <a:pt x="52" y="18"/>
                </a:cubicBezTo>
                <a:cubicBezTo>
                  <a:pt x="54" y="18"/>
                  <a:pt x="55" y="17"/>
                  <a:pt x="55" y="17"/>
                </a:cubicBezTo>
                <a:cubicBezTo>
                  <a:pt x="55" y="17"/>
                  <a:pt x="57" y="16"/>
                  <a:pt x="58" y="18"/>
                </a:cubicBezTo>
                <a:cubicBezTo>
                  <a:pt x="58" y="20"/>
                  <a:pt x="59" y="21"/>
                  <a:pt x="60" y="22"/>
                </a:cubicBezTo>
                <a:cubicBezTo>
                  <a:pt x="61" y="22"/>
                  <a:pt x="60" y="23"/>
                  <a:pt x="60" y="23"/>
                </a:cubicBezTo>
                <a:cubicBezTo>
                  <a:pt x="60" y="23"/>
                  <a:pt x="62" y="20"/>
                  <a:pt x="63" y="23"/>
                </a:cubicBezTo>
                <a:cubicBezTo>
                  <a:pt x="63" y="27"/>
                  <a:pt x="61" y="28"/>
                  <a:pt x="63" y="28"/>
                </a:cubicBezTo>
                <a:cubicBezTo>
                  <a:pt x="65" y="28"/>
                  <a:pt x="65" y="29"/>
                  <a:pt x="65" y="30"/>
                </a:cubicBezTo>
                <a:cubicBezTo>
                  <a:pt x="65" y="30"/>
                  <a:pt x="63" y="30"/>
                  <a:pt x="63" y="30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8"/>
                  <a:pt x="62" y="26"/>
                  <a:pt x="60" y="26"/>
                </a:cubicBezTo>
                <a:cubicBezTo>
                  <a:pt x="59" y="26"/>
                  <a:pt x="55" y="26"/>
                  <a:pt x="55" y="26"/>
                </a:cubicBezTo>
                <a:cubicBezTo>
                  <a:pt x="55" y="26"/>
                  <a:pt x="50" y="28"/>
                  <a:pt x="50" y="29"/>
                </a:cubicBezTo>
                <a:cubicBezTo>
                  <a:pt x="50" y="29"/>
                  <a:pt x="55" y="27"/>
                  <a:pt x="55" y="28"/>
                </a:cubicBezTo>
                <a:cubicBezTo>
                  <a:pt x="55" y="29"/>
                  <a:pt x="54" y="29"/>
                  <a:pt x="55" y="29"/>
                </a:cubicBezTo>
                <a:cubicBezTo>
                  <a:pt x="56" y="30"/>
                  <a:pt x="56" y="31"/>
                  <a:pt x="56" y="31"/>
                </a:cubicBezTo>
                <a:cubicBezTo>
                  <a:pt x="56" y="31"/>
                  <a:pt x="56" y="31"/>
                  <a:pt x="54" y="32"/>
                </a:cubicBezTo>
                <a:cubicBezTo>
                  <a:pt x="52" y="32"/>
                  <a:pt x="50" y="34"/>
                  <a:pt x="50" y="35"/>
                </a:cubicBezTo>
                <a:cubicBezTo>
                  <a:pt x="50" y="36"/>
                  <a:pt x="46" y="35"/>
                  <a:pt x="46" y="37"/>
                </a:cubicBezTo>
                <a:cubicBezTo>
                  <a:pt x="45" y="39"/>
                  <a:pt x="47" y="40"/>
                  <a:pt x="45" y="41"/>
                </a:cubicBezTo>
                <a:cubicBezTo>
                  <a:pt x="43" y="42"/>
                  <a:pt x="40" y="45"/>
                  <a:pt x="40" y="47"/>
                </a:cubicBezTo>
                <a:cubicBezTo>
                  <a:pt x="41" y="49"/>
                  <a:pt x="41" y="51"/>
                  <a:pt x="41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47"/>
                  <a:pt x="36" y="47"/>
                </a:cubicBezTo>
                <a:cubicBezTo>
                  <a:pt x="33" y="47"/>
                  <a:pt x="32" y="48"/>
                  <a:pt x="32" y="48"/>
                </a:cubicBezTo>
                <a:cubicBezTo>
                  <a:pt x="32" y="48"/>
                  <a:pt x="27" y="46"/>
                  <a:pt x="27" y="51"/>
                </a:cubicBezTo>
                <a:cubicBezTo>
                  <a:pt x="27" y="51"/>
                  <a:pt x="26" y="58"/>
                  <a:pt x="29" y="58"/>
                </a:cubicBezTo>
                <a:cubicBezTo>
                  <a:pt x="32" y="58"/>
                  <a:pt x="32" y="57"/>
                  <a:pt x="32" y="57"/>
                </a:cubicBezTo>
                <a:cubicBezTo>
                  <a:pt x="32" y="57"/>
                  <a:pt x="33" y="55"/>
                  <a:pt x="34" y="56"/>
                </a:cubicBezTo>
                <a:cubicBezTo>
                  <a:pt x="35" y="56"/>
                  <a:pt x="33" y="61"/>
                  <a:pt x="33" y="61"/>
                </a:cubicBezTo>
                <a:cubicBezTo>
                  <a:pt x="35" y="61"/>
                  <a:pt x="38" y="61"/>
                  <a:pt x="38" y="61"/>
                </a:cubicBezTo>
                <a:cubicBezTo>
                  <a:pt x="38" y="61"/>
                  <a:pt x="38" y="63"/>
                  <a:pt x="38" y="64"/>
                </a:cubicBezTo>
                <a:cubicBezTo>
                  <a:pt x="38" y="66"/>
                  <a:pt x="38" y="67"/>
                  <a:pt x="40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8"/>
                  <a:pt x="41" y="68"/>
                  <a:pt x="41" y="68"/>
                </a:cubicBezTo>
                <a:cubicBezTo>
                  <a:pt x="41" y="68"/>
                  <a:pt x="39" y="67"/>
                  <a:pt x="38" y="66"/>
                </a:cubicBezTo>
                <a:cubicBezTo>
                  <a:pt x="36" y="66"/>
                  <a:pt x="35" y="63"/>
                  <a:pt x="35" y="63"/>
                </a:cubicBezTo>
                <a:cubicBezTo>
                  <a:pt x="35" y="63"/>
                  <a:pt x="32" y="63"/>
                  <a:pt x="31" y="62"/>
                </a:cubicBezTo>
                <a:cubicBezTo>
                  <a:pt x="30" y="61"/>
                  <a:pt x="31" y="60"/>
                  <a:pt x="29" y="61"/>
                </a:cubicBezTo>
                <a:cubicBezTo>
                  <a:pt x="27" y="61"/>
                  <a:pt x="23" y="59"/>
                  <a:pt x="22" y="58"/>
                </a:cubicBezTo>
                <a:cubicBezTo>
                  <a:pt x="21" y="58"/>
                  <a:pt x="20" y="55"/>
                  <a:pt x="20" y="55"/>
                </a:cubicBezTo>
                <a:cubicBezTo>
                  <a:pt x="20" y="55"/>
                  <a:pt x="17" y="52"/>
                  <a:pt x="16" y="50"/>
                </a:cubicBezTo>
                <a:cubicBezTo>
                  <a:pt x="15" y="48"/>
                  <a:pt x="15" y="47"/>
                  <a:pt x="14" y="46"/>
                </a:cubicBezTo>
                <a:cubicBezTo>
                  <a:pt x="12" y="46"/>
                  <a:pt x="11" y="45"/>
                  <a:pt x="10" y="42"/>
                </a:cubicBezTo>
                <a:cubicBezTo>
                  <a:pt x="10" y="39"/>
                  <a:pt x="12" y="34"/>
                  <a:pt x="11" y="32"/>
                </a:cubicBezTo>
                <a:cubicBezTo>
                  <a:pt x="10" y="31"/>
                  <a:pt x="11" y="28"/>
                  <a:pt x="9" y="27"/>
                </a:cubicBezTo>
                <a:cubicBezTo>
                  <a:pt x="9" y="27"/>
                  <a:pt x="8" y="27"/>
                  <a:pt x="8" y="27"/>
                </a:cubicBezTo>
                <a:cubicBezTo>
                  <a:pt x="3" y="35"/>
                  <a:pt x="0" y="45"/>
                  <a:pt x="0" y="55"/>
                </a:cubicBezTo>
                <a:cubicBezTo>
                  <a:pt x="0" y="82"/>
                  <a:pt x="19" y="105"/>
                  <a:pt x="45" y="110"/>
                </a:cubicBezTo>
                <a:cubicBezTo>
                  <a:pt x="45" y="110"/>
                  <a:pt x="45" y="109"/>
                  <a:pt x="45" y="107"/>
                </a:cubicBezTo>
                <a:cubicBezTo>
                  <a:pt x="45" y="104"/>
                  <a:pt x="45" y="102"/>
                  <a:pt x="46" y="98"/>
                </a:cubicBezTo>
                <a:cubicBezTo>
                  <a:pt x="47" y="95"/>
                  <a:pt x="47" y="94"/>
                  <a:pt x="47" y="94"/>
                </a:cubicBezTo>
                <a:cubicBezTo>
                  <a:pt x="47" y="94"/>
                  <a:pt x="43" y="92"/>
                  <a:pt x="42" y="91"/>
                </a:cubicBezTo>
                <a:cubicBezTo>
                  <a:pt x="41" y="89"/>
                  <a:pt x="37" y="84"/>
                  <a:pt x="37" y="81"/>
                </a:cubicBezTo>
                <a:cubicBezTo>
                  <a:pt x="37" y="79"/>
                  <a:pt x="39" y="78"/>
                  <a:pt x="39" y="78"/>
                </a:cubicBezTo>
                <a:cubicBezTo>
                  <a:pt x="39" y="78"/>
                  <a:pt x="40" y="76"/>
                  <a:pt x="40" y="73"/>
                </a:cubicBezTo>
                <a:cubicBezTo>
                  <a:pt x="40" y="70"/>
                  <a:pt x="42" y="69"/>
                  <a:pt x="42" y="69"/>
                </a:cubicBezTo>
                <a:cubicBezTo>
                  <a:pt x="44" y="71"/>
                  <a:pt x="44" y="71"/>
                  <a:pt x="44" y="71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69"/>
                  <a:pt x="49" y="69"/>
                  <a:pt x="52" y="70"/>
                </a:cubicBezTo>
                <a:cubicBezTo>
                  <a:pt x="54" y="70"/>
                  <a:pt x="54" y="71"/>
                  <a:pt x="54" y="71"/>
                </a:cubicBezTo>
                <a:cubicBezTo>
                  <a:pt x="54" y="71"/>
                  <a:pt x="57" y="73"/>
                  <a:pt x="58" y="74"/>
                </a:cubicBezTo>
                <a:cubicBezTo>
                  <a:pt x="60" y="75"/>
                  <a:pt x="63" y="75"/>
                  <a:pt x="63" y="75"/>
                </a:cubicBezTo>
                <a:cubicBezTo>
                  <a:pt x="63" y="75"/>
                  <a:pt x="64" y="77"/>
                  <a:pt x="64" y="78"/>
                </a:cubicBezTo>
                <a:cubicBezTo>
                  <a:pt x="65" y="78"/>
                  <a:pt x="63" y="79"/>
                  <a:pt x="63" y="80"/>
                </a:cubicBezTo>
                <a:cubicBezTo>
                  <a:pt x="64" y="79"/>
                  <a:pt x="64" y="79"/>
                  <a:pt x="64" y="79"/>
                </a:cubicBezTo>
                <a:cubicBezTo>
                  <a:pt x="64" y="79"/>
                  <a:pt x="67" y="80"/>
                  <a:pt x="69" y="81"/>
                </a:cubicBezTo>
                <a:cubicBezTo>
                  <a:pt x="70" y="82"/>
                  <a:pt x="74" y="82"/>
                  <a:pt x="74" y="82"/>
                </a:cubicBezTo>
                <a:cubicBezTo>
                  <a:pt x="74" y="82"/>
                  <a:pt x="77" y="83"/>
                  <a:pt x="76" y="84"/>
                </a:cubicBezTo>
                <a:cubicBezTo>
                  <a:pt x="75" y="86"/>
                  <a:pt x="73" y="89"/>
                  <a:pt x="73" y="89"/>
                </a:cubicBezTo>
                <a:cubicBezTo>
                  <a:pt x="73" y="89"/>
                  <a:pt x="72" y="94"/>
                  <a:pt x="70" y="95"/>
                </a:cubicBezTo>
                <a:cubicBezTo>
                  <a:pt x="68" y="97"/>
                  <a:pt x="68" y="96"/>
                  <a:pt x="67" y="96"/>
                </a:cubicBezTo>
                <a:cubicBezTo>
                  <a:pt x="65" y="97"/>
                  <a:pt x="64" y="98"/>
                  <a:pt x="62" y="100"/>
                </a:cubicBezTo>
                <a:cubicBezTo>
                  <a:pt x="61" y="103"/>
                  <a:pt x="60" y="103"/>
                  <a:pt x="58" y="103"/>
                </a:cubicBezTo>
                <a:cubicBezTo>
                  <a:pt x="56" y="104"/>
                  <a:pt x="57" y="105"/>
                  <a:pt x="57" y="105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4" y="106"/>
                  <a:pt x="53" y="107"/>
                  <a:pt x="51" y="109"/>
                </a:cubicBezTo>
                <a:cubicBezTo>
                  <a:pt x="51" y="109"/>
                  <a:pt x="50" y="110"/>
                  <a:pt x="50" y="111"/>
                </a:cubicBezTo>
                <a:cubicBezTo>
                  <a:pt x="52" y="111"/>
                  <a:pt x="54" y="111"/>
                  <a:pt x="56" y="111"/>
                </a:cubicBezTo>
                <a:cubicBezTo>
                  <a:pt x="75" y="111"/>
                  <a:pt x="93" y="101"/>
                  <a:pt x="102" y="86"/>
                </a:cubicBezTo>
                <a:cubicBezTo>
                  <a:pt x="103" y="84"/>
                  <a:pt x="103" y="80"/>
                  <a:pt x="104" y="77"/>
                </a:cubicBezTo>
                <a:cubicBezTo>
                  <a:pt x="105" y="74"/>
                  <a:pt x="105" y="71"/>
                  <a:pt x="105" y="69"/>
                </a:cubicBezTo>
                <a:close/>
                <a:moveTo>
                  <a:pt x="55" y="35"/>
                </a:move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6" y="32"/>
                  <a:pt x="57" y="31"/>
                </a:cubicBezTo>
                <a:cubicBezTo>
                  <a:pt x="59" y="31"/>
                  <a:pt x="60" y="30"/>
                  <a:pt x="60" y="30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2"/>
                  <a:pt x="56" y="33"/>
                  <a:pt x="55" y="35"/>
                </a:cubicBezTo>
                <a:close/>
                <a:moveTo>
                  <a:pt x="82" y="13"/>
                </a:moveTo>
                <a:cubicBezTo>
                  <a:pt x="81" y="12"/>
                  <a:pt x="81" y="11"/>
                  <a:pt x="80" y="10"/>
                </a:cubicBezTo>
                <a:cubicBezTo>
                  <a:pt x="79" y="10"/>
                  <a:pt x="79" y="10"/>
                  <a:pt x="79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1"/>
                  <a:pt x="80" y="11"/>
                  <a:pt x="81" y="11"/>
                </a:cubicBezTo>
                <a:cubicBezTo>
                  <a:pt x="83" y="11"/>
                  <a:pt x="85" y="11"/>
                  <a:pt x="85" y="12"/>
                </a:cubicBezTo>
                <a:cubicBezTo>
                  <a:pt x="86" y="13"/>
                  <a:pt x="84" y="13"/>
                  <a:pt x="82" y="13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0000" tIns="46800" rIns="90000" bIns="46800" numCol="1" anchor="ctr" anchorCtr="0" compatLnSpc="1">
            <a:normAutofit fontScale="40000" lnSpcReduction="20000"/>
          </a:bodyPr>
          <a:lstStyle/>
          <a:p>
            <a:pPr>
              <a:lnSpc>
                <a:spcPct val="14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26"/>
            </p:custDataLst>
          </p:nvPr>
        </p:nvSpPr>
        <p:spPr>
          <a:xfrm>
            <a:off x="1306970" y="4100569"/>
            <a:ext cx="1678485" cy="4298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内存消耗</a:t>
            </a:r>
            <a:endParaRPr lang="zh-CN" altLang="en-US" sz="2000" b="1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63" name="图形 62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587895" y="3051080"/>
            <a:ext cx="381000" cy="323850"/>
          </a:xfrm>
          <a:prstGeom prst="rect">
            <a:avLst/>
          </a:prstGeom>
        </p:spPr>
      </p:pic>
      <p:pic>
        <p:nvPicPr>
          <p:cNvPr id="64" name="图形 63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91583" y="2087512"/>
            <a:ext cx="258223" cy="219490"/>
          </a:xfrm>
          <a:prstGeom prst="rect">
            <a:avLst/>
          </a:prstGeom>
        </p:spPr>
      </p:pic>
      <p:pic>
        <p:nvPicPr>
          <p:cNvPr id="60" name="图形 5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704267" y="2472381"/>
            <a:ext cx="323850" cy="390525"/>
          </a:xfrm>
          <a:prstGeom prst="rect">
            <a:avLst/>
          </a:prstGeom>
        </p:spPr>
      </p:pic>
      <p:pic>
        <p:nvPicPr>
          <p:cNvPr id="61" name="图形 52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5361" y="2067950"/>
            <a:ext cx="214413" cy="258557"/>
          </a:xfrm>
          <a:prstGeom prst="rect">
            <a:avLst/>
          </a:prstGeom>
        </p:spPr>
      </p:pic>
      <p:pic>
        <p:nvPicPr>
          <p:cNvPr id="62" name="图形 53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05677" y="4518159"/>
            <a:ext cx="419100" cy="428625"/>
          </a:xfrm>
          <a:prstGeom prst="rect">
            <a:avLst/>
          </a:prstGeom>
        </p:spPr>
      </p:pic>
      <p:pic>
        <p:nvPicPr>
          <p:cNvPr id="65" name="图形 54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408239" y="4173009"/>
            <a:ext cx="285058" cy="291536"/>
          </a:xfrm>
          <a:prstGeom prst="rect">
            <a:avLst/>
          </a:prstGeom>
        </p:spPr>
      </p:pic>
      <p:pic>
        <p:nvPicPr>
          <p:cNvPr id="71" name="图形 52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426631" y="2067950"/>
            <a:ext cx="214413" cy="258557"/>
          </a:xfrm>
          <a:prstGeom prst="rect">
            <a:avLst/>
          </a:prstGeom>
        </p:spPr>
      </p:pic>
      <p:pic>
        <p:nvPicPr>
          <p:cNvPr id="73" name="图形 54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09509" y="4173009"/>
            <a:ext cx="285058" cy="291536"/>
          </a:xfrm>
          <a:prstGeom prst="rect">
            <a:avLst/>
          </a:prstGeom>
        </p:spPr>
      </p:pic>
    </p:spTree>
    <p:custDataLst>
      <p:tags r:id="rId4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381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 descr="soutu123.com_2570738_创意三角形折线_搜图123祝您工作顺利"/>
          <p:cNvPicPr>
            <a:picLocks noChangeAspect="1"/>
          </p:cNvPicPr>
          <p:nvPr/>
        </p:nvPicPr>
        <p:blipFill>
          <a:blip r:embed="rId1"/>
          <a:srcRect l="634" t="33324" r="42536" b="1041"/>
          <a:stretch>
            <a:fillRect/>
          </a:stretch>
        </p:blipFill>
        <p:spPr>
          <a:xfrm rot="10800000" flipH="1">
            <a:off x="8318500" y="2729230"/>
            <a:ext cx="3873500" cy="412877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208530" y="1924685"/>
            <a:ext cx="2908300" cy="2970530"/>
          </a:xfrm>
          <a:prstGeom prst="ellipse">
            <a:avLst/>
          </a:prstGeom>
          <a:solidFill>
            <a:srgbClr val="B380A2"/>
          </a:solidFill>
          <a:ln>
            <a:solidFill>
              <a:srgbClr val="B3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36788" y="2880995"/>
            <a:ext cx="285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PATR  03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788" y="3438525"/>
            <a:ext cx="285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副本</a:t>
            </a:r>
            <a:endParaRPr lang="zh-CN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B380A2"/>
                </a:solidFill>
              </a:rPr>
              <a:t>TREE</a:t>
            </a:r>
            <a:endParaRPr lang="en-US" altLang="zh-CN" b="1">
              <a:solidFill>
                <a:srgbClr val="B380A2"/>
              </a:solidFill>
            </a:endParaRPr>
          </a:p>
        </p:txBody>
      </p:sp>
      <p:sp>
        <p:nvSpPr>
          <p:cNvPr id="42" name="Freeform 47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6882448" y="5517515"/>
            <a:ext cx="246062" cy="247650"/>
          </a:xfrm>
          <a:custGeom>
            <a:avLst/>
            <a:gdLst>
              <a:gd name="T0" fmla="*/ 38 w 82"/>
              <a:gd name="T1" fmla="*/ 32 h 82"/>
              <a:gd name="T2" fmla="*/ 28 w 82"/>
              <a:gd name="T3" fmla="*/ 36 h 82"/>
              <a:gd name="T4" fmla="*/ 34 w 82"/>
              <a:gd name="T5" fmla="*/ 34 h 82"/>
              <a:gd name="T6" fmla="*/ 33 w 82"/>
              <a:gd name="T7" fmla="*/ 37 h 82"/>
              <a:gd name="T8" fmla="*/ 34 w 82"/>
              <a:gd name="T9" fmla="*/ 56 h 82"/>
              <a:gd name="T10" fmla="*/ 37 w 82"/>
              <a:gd name="T11" fmla="*/ 46 h 82"/>
              <a:gd name="T12" fmla="*/ 30 w 82"/>
              <a:gd name="T13" fmla="*/ 54 h 82"/>
              <a:gd name="T14" fmla="*/ 34 w 82"/>
              <a:gd name="T15" fmla="*/ 49 h 82"/>
              <a:gd name="T16" fmla="*/ 35 w 82"/>
              <a:gd name="T17" fmla="*/ 51 h 82"/>
              <a:gd name="T18" fmla="*/ 33 w 82"/>
              <a:gd name="T19" fmla="*/ 49 h 82"/>
              <a:gd name="T20" fmla="*/ 68 w 82"/>
              <a:gd name="T21" fmla="*/ 36 h 82"/>
              <a:gd name="T22" fmla="*/ 59 w 82"/>
              <a:gd name="T23" fmla="*/ 32 h 82"/>
              <a:gd name="T24" fmla="*/ 62 w 82"/>
              <a:gd name="T25" fmla="*/ 35 h 82"/>
              <a:gd name="T26" fmla="*/ 63 w 82"/>
              <a:gd name="T27" fmla="*/ 38 h 82"/>
              <a:gd name="T28" fmla="*/ 44 w 82"/>
              <a:gd name="T29" fmla="*/ 40 h 82"/>
              <a:gd name="T30" fmla="*/ 52 w 82"/>
              <a:gd name="T31" fmla="*/ 32 h 82"/>
              <a:gd name="T32" fmla="*/ 44 w 82"/>
              <a:gd name="T33" fmla="*/ 40 h 82"/>
              <a:gd name="T34" fmla="*/ 49 w 82"/>
              <a:gd name="T35" fmla="*/ 35 h 82"/>
              <a:gd name="T36" fmla="*/ 47 w 82"/>
              <a:gd name="T37" fmla="*/ 37 h 82"/>
              <a:gd name="T38" fmla="*/ 34 w 82"/>
              <a:gd name="T39" fmla="*/ 70 h 82"/>
              <a:gd name="T40" fmla="*/ 37 w 82"/>
              <a:gd name="T41" fmla="*/ 61 h 82"/>
              <a:gd name="T42" fmla="*/ 30 w 82"/>
              <a:gd name="T43" fmla="*/ 68 h 82"/>
              <a:gd name="T44" fmla="*/ 35 w 82"/>
              <a:gd name="T45" fmla="*/ 63 h 82"/>
              <a:gd name="T46" fmla="*/ 33 w 82"/>
              <a:gd name="T47" fmla="*/ 66 h 82"/>
              <a:gd name="T48" fmla="*/ 79 w 82"/>
              <a:gd name="T49" fmla="*/ 0 h 82"/>
              <a:gd name="T50" fmla="*/ 79 w 82"/>
              <a:gd name="T51" fmla="*/ 82 h 82"/>
              <a:gd name="T52" fmla="*/ 76 w 82"/>
              <a:gd name="T53" fmla="*/ 76 h 82"/>
              <a:gd name="T54" fmla="*/ 76 w 82"/>
              <a:gd name="T55" fmla="*/ 21 h 82"/>
              <a:gd name="T56" fmla="*/ 13 w 82"/>
              <a:gd name="T57" fmla="*/ 11 h 82"/>
              <a:gd name="T58" fmla="*/ 29 w 82"/>
              <a:gd name="T59" fmla="*/ 11 h 82"/>
              <a:gd name="T60" fmla="*/ 46 w 82"/>
              <a:gd name="T61" fmla="*/ 11 h 82"/>
              <a:gd name="T62" fmla="*/ 63 w 82"/>
              <a:gd name="T63" fmla="*/ 11 h 82"/>
              <a:gd name="T64" fmla="*/ 76 w 82"/>
              <a:gd name="T65" fmla="*/ 21 h 82"/>
              <a:gd name="T66" fmla="*/ 52 w 82"/>
              <a:gd name="T67" fmla="*/ 68 h 82"/>
              <a:gd name="T68" fmla="*/ 44 w 82"/>
              <a:gd name="T69" fmla="*/ 61 h 82"/>
              <a:gd name="T70" fmla="*/ 47 w 82"/>
              <a:gd name="T71" fmla="*/ 63 h 82"/>
              <a:gd name="T72" fmla="*/ 50 w 82"/>
              <a:gd name="T73" fmla="*/ 64 h 82"/>
              <a:gd name="T74" fmla="*/ 47 w 82"/>
              <a:gd name="T75" fmla="*/ 66 h 82"/>
              <a:gd name="T76" fmla="*/ 19 w 82"/>
              <a:gd name="T77" fmla="*/ 56 h 82"/>
              <a:gd name="T78" fmla="*/ 23 w 82"/>
              <a:gd name="T79" fmla="*/ 46 h 82"/>
              <a:gd name="T80" fmla="*/ 15 w 82"/>
              <a:gd name="T81" fmla="*/ 54 h 82"/>
              <a:gd name="T82" fmla="*/ 20 w 82"/>
              <a:gd name="T83" fmla="*/ 49 h 82"/>
              <a:gd name="T84" fmla="*/ 19 w 82"/>
              <a:gd name="T85" fmla="*/ 52 h 82"/>
              <a:gd name="T86" fmla="*/ 15 w 82"/>
              <a:gd name="T87" fmla="*/ 68 h 82"/>
              <a:gd name="T88" fmla="*/ 25 w 82"/>
              <a:gd name="T89" fmla="*/ 64 h 82"/>
              <a:gd name="T90" fmla="*/ 15 w 82"/>
              <a:gd name="T91" fmla="*/ 61 h 82"/>
              <a:gd name="T92" fmla="*/ 19 w 82"/>
              <a:gd name="T93" fmla="*/ 63 h 82"/>
              <a:gd name="T94" fmla="*/ 20 w 82"/>
              <a:gd name="T95" fmla="*/ 66 h 82"/>
              <a:gd name="T96" fmla="*/ 18 w 82"/>
              <a:gd name="T97" fmla="*/ 63 h 82"/>
              <a:gd name="T98" fmla="*/ 52 w 82"/>
              <a:gd name="T99" fmla="*/ 54 h 82"/>
              <a:gd name="T100" fmla="*/ 44 w 82"/>
              <a:gd name="T101" fmla="*/ 46 h 82"/>
              <a:gd name="T102" fmla="*/ 47 w 82"/>
              <a:gd name="T103" fmla="*/ 49 h 82"/>
              <a:gd name="T104" fmla="*/ 49 w 82"/>
              <a:gd name="T105" fmla="*/ 49 h 82"/>
              <a:gd name="T106" fmla="*/ 47 w 82"/>
              <a:gd name="T107" fmla="*/ 51 h 82"/>
              <a:gd name="T108" fmla="*/ 59 w 82"/>
              <a:gd name="T109" fmla="*/ 54 h 82"/>
              <a:gd name="T110" fmla="*/ 67 w 82"/>
              <a:gd name="T111" fmla="*/ 46 h 82"/>
              <a:gd name="T112" fmla="*/ 59 w 82"/>
              <a:gd name="T113" fmla="*/ 54 h 82"/>
              <a:gd name="T114" fmla="*/ 64 w 82"/>
              <a:gd name="T115" fmla="*/ 49 h 82"/>
              <a:gd name="T116" fmla="*/ 63 w 82"/>
              <a:gd name="T117" fmla="*/ 5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2" h="82">
                <a:moveTo>
                  <a:pt x="30" y="40"/>
                </a:moveTo>
                <a:cubicBezTo>
                  <a:pt x="31" y="41"/>
                  <a:pt x="32" y="41"/>
                  <a:pt x="34" y="41"/>
                </a:cubicBezTo>
                <a:cubicBezTo>
                  <a:pt x="35" y="41"/>
                  <a:pt x="37" y="41"/>
                  <a:pt x="38" y="40"/>
                </a:cubicBezTo>
                <a:cubicBezTo>
                  <a:pt x="39" y="39"/>
                  <a:pt x="39" y="37"/>
                  <a:pt x="39" y="36"/>
                </a:cubicBezTo>
                <a:cubicBezTo>
                  <a:pt x="39" y="35"/>
                  <a:pt x="38" y="33"/>
                  <a:pt x="38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1"/>
                  <a:pt x="35" y="31"/>
                  <a:pt x="34" y="31"/>
                </a:cubicBezTo>
                <a:cubicBezTo>
                  <a:pt x="32" y="31"/>
                  <a:pt x="31" y="31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29" y="33"/>
                  <a:pt x="28" y="35"/>
                  <a:pt x="28" y="36"/>
                </a:cubicBezTo>
                <a:cubicBezTo>
                  <a:pt x="28" y="37"/>
                  <a:pt x="29" y="39"/>
                  <a:pt x="30" y="40"/>
                </a:cubicBezTo>
                <a:cubicBezTo>
                  <a:pt x="30" y="40"/>
                  <a:pt x="30" y="40"/>
                  <a:pt x="30" y="40"/>
                </a:cubicBezTo>
                <a:close/>
                <a:moveTo>
                  <a:pt x="33" y="35"/>
                </a:move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4"/>
                  <a:pt x="34" y="34"/>
                </a:cubicBezTo>
                <a:cubicBezTo>
                  <a:pt x="34" y="34"/>
                  <a:pt x="35" y="35"/>
                  <a:pt x="35" y="35"/>
                </a:cubicBezTo>
                <a:cubicBezTo>
                  <a:pt x="35" y="35"/>
                  <a:pt x="35" y="36"/>
                  <a:pt x="35" y="36"/>
                </a:cubicBezTo>
                <a:cubicBezTo>
                  <a:pt x="35" y="36"/>
                  <a:pt x="35" y="37"/>
                  <a:pt x="35" y="37"/>
                </a:cubicBezTo>
                <a:cubicBezTo>
                  <a:pt x="35" y="37"/>
                  <a:pt x="34" y="38"/>
                  <a:pt x="34" y="38"/>
                </a:cubicBezTo>
                <a:cubicBezTo>
                  <a:pt x="33" y="38"/>
                  <a:pt x="33" y="37"/>
                  <a:pt x="33" y="37"/>
                </a:cubicBezTo>
                <a:cubicBezTo>
                  <a:pt x="32" y="37"/>
                  <a:pt x="32" y="36"/>
                  <a:pt x="32" y="36"/>
                </a:cubicBezTo>
                <a:cubicBezTo>
                  <a:pt x="32" y="36"/>
                  <a:pt x="32" y="35"/>
                  <a:pt x="33" y="35"/>
                </a:cubicBezTo>
                <a:close/>
                <a:moveTo>
                  <a:pt x="30" y="54"/>
                </a:moveTo>
                <a:cubicBezTo>
                  <a:pt x="30" y="54"/>
                  <a:pt x="30" y="54"/>
                  <a:pt x="30" y="54"/>
                </a:cubicBezTo>
                <a:cubicBezTo>
                  <a:pt x="31" y="55"/>
                  <a:pt x="32" y="56"/>
                  <a:pt x="34" y="56"/>
                </a:cubicBezTo>
                <a:cubicBezTo>
                  <a:pt x="35" y="56"/>
                  <a:pt x="37" y="55"/>
                  <a:pt x="37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3"/>
                  <a:pt x="39" y="52"/>
                  <a:pt x="39" y="50"/>
                </a:cubicBezTo>
                <a:cubicBezTo>
                  <a:pt x="39" y="49"/>
                  <a:pt x="38" y="47"/>
                  <a:pt x="38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5"/>
                  <a:pt x="35" y="45"/>
                  <a:pt x="34" y="45"/>
                </a:cubicBezTo>
                <a:cubicBezTo>
                  <a:pt x="32" y="45"/>
                  <a:pt x="31" y="45"/>
                  <a:pt x="30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29" y="47"/>
                  <a:pt x="28" y="49"/>
                  <a:pt x="28" y="50"/>
                </a:cubicBezTo>
                <a:cubicBezTo>
                  <a:pt x="28" y="52"/>
                  <a:pt x="29" y="53"/>
                  <a:pt x="30" y="54"/>
                </a:cubicBezTo>
                <a:cubicBezTo>
                  <a:pt x="30" y="54"/>
                  <a:pt x="30" y="54"/>
                  <a:pt x="30" y="54"/>
                </a:cubicBezTo>
                <a:close/>
                <a:moveTo>
                  <a:pt x="33" y="49"/>
                </a:move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4" y="49"/>
                </a:cubicBezTo>
                <a:cubicBezTo>
                  <a:pt x="34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50"/>
                  <a:pt x="35" y="50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2"/>
                  <a:pt x="34" y="52"/>
                  <a:pt x="34" y="52"/>
                </a:cubicBezTo>
                <a:cubicBezTo>
                  <a:pt x="33" y="52"/>
                  <a:pt x="33" y="52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1"/>
                  <a:pt x="32" y="51"/>
                  <a:pt x="32" y="50"/>
                </a:cubicBezTo>
                <a:cubicBezTo>
                  <a:pt x="32" y="50"/>
                  <a:pt x="32" y="49"/>
                  <a:pt x="33" y="49"/>
                </a:cubicBezTo>
                <a:close/>
                <a:moveTo>
                  <a:pt x="59" y="40"/>
                </a:moveTo>
                <a:cubicBezTo>
                  <a:pt x="59" y="40"/>
                  <a:pt x="59" y="40"/>
                  <a:pt x="59" y="40"/>
                </a:cubicBezTo>
                <a:cubicBezTo>
                  <a:pt x="60" y="41"/>
                  <a:pt x="61" y="41"/>
                  <a:pt x="63" y="41"/>
                </a:cubicBezTo>
                <a:cubicBezTo>
                  <a:pt x="64" y="41"/>
                  <a:pt x="66" y="41"/>
                  <a:pt x="67" y="40"/>
                </a:cubicBezTo>
                <a:cubicBezTo>
                  <a:pt x="68" y="39"/>
                  <a:pt x="68" y="37"/>
                  <a:pt x="68" y="36"/>
                </a:cubicBezTo>
                <a:cubicBezTo>
                  <a:pt x="68" y="35"/>
                  <a:pt x="68" y="33"/>
                  <a:pt x="67" y="32"/>
                </a:cubicBezTo>
                <a:cubicBezTo>
                  <a:pt x="67" y="32"/>
                  <a:pt x="67" y="32"/>
                  <a:pt x="67" y="32"/>
                </a:cubicBezTo>
                <a:cubicBezTo>
                  <a:pt x="66" y="31"/>
                  <a:pt x="64" y="31"/>
                  <a:pt x="63" y="31"/>
                </a:cubicBezTo>
                <a:cubicBezTo>
                  <a:pt x="61" y="31"/>
                  <a:pt x="60" y="31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3"/>
                  <a:pt x="57" y="35"/>
                  <a:pt x="57" y="36"/>
                </a:cubicBezTo>
                <a:cubicBezTo>
                  <a:pt x="57" y="37"/>
                  <a:pt x="58" y="39"/>
                  <a:pt x="59" y="40"/>
                </a:cubicBezTo>
                <a:cubicBezTo>
                  <a:pt x="59" y="40"/>
                  <a:pt x="59" y="40"/>
                  <a:pt x="59" y="40"/>
                </a:cubicBezTo>
                <a:close/>
                <a:moveTo>
                  <a:pt x="62" y="35"/>
                </a:move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4"/>
                  <a:pt x="63" y="34"/>
                </a:cubicBezTo>
                <a:cubicBezTo>
                  <a:pt x="63" y="34"/>
                  <a:pt x="64" y="35"/>
                  <a:pt x="64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4" y="36"/>
                  <a:pt x="64" y="37"/>
                  <a:pt x="64" y="37"/>
                </a:cubicBezTo>
                <a:cubicBezTo>
                  <a:pt x="64" y="37"/>
                  <a:pt x="63" y="38"/>
                  <a:pt x="63" y="38"/>
                </a:cubicBezTo>
                <a:cubicBezTo>
                  <a:pt x="62" y="38"/>
                  <a:pt x="62" y="37"/>
                  <a:pt x="62" y="37"/>
                </a:cubicBezTo>
                <a:cubicBezTo>
                  <a:pt x="61" y="37"/>
                  <a:pt x="61" y="36"/>
                  <a:pt x="61" y="36"/>
                </a:cubicBezTo>
                <a:cubicBezTo>
                  <a:pt x="61" y="36"/>
                  <a:pt x="61" y="35"/>
                  <a:pt x="62" y="35"/>
                </a:cubicBezTo>
                <a:close/>
                <a:moveTo>
                  <a:pt x="44" y="40"/>
                </a:moveTo>
                <a:cubicBezTo>
                  <a:pt x="44" y="40"/>
                  <a:pt x="44" y="40"/>
                  <a:pt x="44" y="40"/>
                </a:cubicBezTo>
                <a:cubicBezTo>
                  <a:pt x="45" y="41"/>
                  <a:pt x="47" y="41"/>
                  <a:pt x="48" y="41"/>
                </a:cubicBezTo>
                <a:cubicBezTo>
                  <a:pt x="50" y="41"/>
                  <a:pt x="51" y="41"/>
                  <a:pt x="52" y="40"/>
                </a:cubicBezTo>
                <a:cubicBezTo>
                  <a:pt x="53" y="39"/>
                  <a:pt x="54" y="37"/>
                  <a:pt x="54" y="36"/>
                </a:cubicBezTo>
                <a:cubicBezTo>
                  <a:pt x="54" y="35"/>
                  <a:pt x="53" y="33"/>
                  <a:pt x="52" y="32"/>
                </a:cubicBezTo>
                <a:cubicBezTo>
                  <a:pt x="52" y="32"/>
                  <a:pt x="52" y="32"/>
                  <a:pt x="52" y="32"/>
                </a:cubicBezTo>
                <a:cubicBezTo>
                  <a:pt x="51" y="31"/>
                  <a:pt x="50" y="31"/>
                  <a:pt x="48" y="31"/>
                </a:cubicBezTo>
                <a:cubicBezTo>
                  <a:pt x="47" y="31"/>
                  <a:pt x="45" y="31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3"/>
                  <a:pt x="43" y="35"/>
                  <a:pt x="43" y="36"/>
                </a:cubicBezTo>
                <a:cubicBezTo>
                  <a:pt x="43" y="37"/>
                  <a:pt x="44" y="39"/>
                  <a:pt x="44" y="40"/>
                </a:cubicBezTo>
                <a:cubicBezTo>
                  <a:pt x="44" y="40"/>
                  <a:pt x="44" y="40"/>
                  <a:pt x="44" y="40"/>
                </a:cubicBezTo>
                <a:close/>
                <a:moveTo>
                  <a:pt x="47" y="35"/>
                </a:move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8" y="34"/>
                  <a:pt x="48" y="34"/>
                </a:cubicBezTo>
                <a:cubicBezTo>
                  <a:pt x="49" y="34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0" y="36"/>
                  <a:pt x="50" y="36"/>
                </a:cubicBezTo>
                <a:cubicBezTo>
                  <a:pt x="50" y="36"/>
                  <a:pt x="50" y="37"/>
                  <a:pt x="49" y="37"/>
                </a:cubicBezTo>
                <a:cubicBezTo>
                  <a:pt x="49" y="37"/>
                  <a:pt x="49" y="38"/>
                  <a:pt x="48" y="38"/>
                </a:cubicBezTo>
                <a:cubicBezTo>
                  <a:pt x="48" y="38"/>
                  <a:pt x="47" y="37"/>
                  <a:pt x="47" y="37"/>
                </a:cubicBezTo>
                <a:cubicBezTo>
                  <a:pt x="47" y="37"/>
                  <a:pt x="47" y="36"/>
                  <a:pt x="47" y="36"/>
                </a:cubicBezTo>
                <a:cubicBezTo>
                  <a:pt x="47" y="36"/>
                  <a:pt x="47" y="35"/>
                  <a:pt x="47" y="35"/>
                </a:cubicBezTo>
                <a:close/>
                <a:moveTo>
                  <a:pt x="30" y="68"/>
                </a:moveTo>
                <a:cubicBezTo>
                  <a:pt x="30" y="68"/>
                  <a:pt x="30" y="68"/>
                  <a:pt x="30" y="68"/>
                </a:cubicBezTo>
                <a:cubicBezTo>
                  <a:pt x="31" y="69"/>
                  <a:pt x="32" y="70"/>
                  <a:pt x="34" y="70"/>
                </a:cubicBezTo>
                <a:cubicBezTo>
                  <a:pt x="35" y="70"/>
                  <a:pt x="37" y="69"/>
                  <a:pt x="37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7"/>
                  <a:pt x="39" y="66"/>
                  <a:pt x="39" y="64"/>
                </a:cubicBezTo>
                <a:cubicBezTo>
                  <a:pt x="39" y="63"/>
                  <a:pt x="38" y="62"/>
                  <a:pt x="38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0"/>
                  <a:pt x="35" y="59"/>
                  <a:pt x="34" y="59"/>
                </a:cubicBezTo>
                <a:cubicBezTo>
                  <a:pt x="32" y="59"/>
                  <a:pt x="31" y="60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29" y="62"/>
                  <a:pt x="28" y="63"/>
                  <a:pt x="28" y="64"/>
                </a:cubicBezTo>
                <a:cubicBezTo>
                  <a:pt x="28" y="66"/>
                  <a:pt x="29" y="67"/>
                  <a:pt x="30" y="68"/>
                </a:cubicBezTo>
                <a:cubicBezTo>
                  <a:pt x="30" y="68"/>
                  <a:pt x="30" y="68"/>
                  <a:pt x="30" y="68"/>
                </a:cubicBezTo>
                <a:close/>
                <a:moveTo>
                  <a:pt x="33" y="63"/>
                </a:moveTo>
                <a:cubicBezTo>
                  <a:pt x="33" y="63"/>
                  <a:pt x="33" y="63"/>
                  <a:pt x="33" y="63"/>
                </a:cubicBezTo>
                <a:cubicBezTo>
                  <a:pt x="33" y="63"/>
                  <a:pt x="33" y="63"/>
                  <a:pt x="34" y="63"/>
                </a:cubicBezTo>
                <a:cubicBezTo>
                  <a:pt x="34" y="63"/>
                  <a:pt x="35" y="63"/>
                  <a:pt x="35" y="63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65"/>
                  <a:pt x="35" y="65"/>
                  <a:pt x="35" y="66"/>
                </a:cubicBezTo>
                <a:cubicBezTo>
                  <a:pt x="35" y="66"/>
                  <a:pt x="35" y="66"/>
                  <a:pt x="35" y="66"/>
                </a:cubicBezTo>
                <a:cubicBezTo>
                  <a:pt x="35" y="66"/>
                  <a:pt x="34" y="66"/>
                  <a:pt x="34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2" y="65"/>
                  <a:pt x="32" y="65"/>
                  <a:pt x="32" y="64"/>
                </a:cubicBezTo>
                <a:cubicBezTo>
                  <a:pt x="32" y="64"/>
                  <a:pt x="32" y="64"/>
                  <a:pt x="33" y="63"/>
                </a:cubicBezTo>
                <a:close/>
                <a:moveTo>
                  <a:pt x="79" y="0"/>
                </a:moveTo>
                <a:cubicBezTo>
                  <a:pt x="79" y="0"/>
                  <a:pt x="79" y="0"/>
                  <a:pt x="79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0"/>
                  <a:pt x="2" y="82"/>
                  <a:pt x="3" y="82"/>
                </a:cubicBezTo>
                <a:cubicBezTo>
                  <a:pt x="79" y="82"/>
                  <a:pt x="79" y="82"/>
                  <a:pt x="79" y="82"/>
                </a:cubicBezTo>
                <a:cubicBezTo>
                  <a:pt x="80" y="82"/>
                  <a:pt x="82" y="80"/>
                  <a:pt x="82" y="79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1"/>
                  <a:pt x="80" y="0"/>
                  <a:pt x="79" y="0"/>
                </a:cubicBezTo>
                <a:close/>
                <a:moveTo>
                  <a:pt x="76" y="76"/>
                </a:moveTo>
                <a:cubicBezTo>
                  <a:pt x="76" y="76"/>
                  <a:pt x="76" y="76"/>
                  <a:pt x="7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25"/>
                  <a:pt x="6" y="25"/>
                  <a:pt x="6" y="25"/>
                </a:cubicBezTo>
                <a:cubicBezTo>
                  <a:pt x="76" y="25"/>
                  <a:pt x="76" y="25"/>
                  <a:pt x="76" y="25"/>
                </a:cubicBezTo>
                <a:cubicBezTo>
                  <a:pt x="76" y="76"/>
                  <a:pt x="76" y="76"/>
                  <a:pt x="76" y="76"/>
                </a:cubicBezTo>
                <a:close/>
                <a:moveTo>
                  <a:pt x="76" y="21"/>
                </a:moveTo>
                <a:cubicBezTo>
                  <a:pt x="76" y="21"/>
                  <a:pt x="76" y="21"/>
                  <a:pt x="7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6"/>
                  <a:pt x="6" y="6"/>
                  <a:pt x="6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4" y="14"/>
                  <a:pt x="16" y="14"/>
                </a:cubicBezTo>
                <a:cubicBezTo>
                  <a:pt x="17" y="14"/>
                  <a:pt x="19" y="13"/>
                  <a:pt x="19" y="11"/>
                </a:cubicBezTo>
                <a:cubicBezTo>
                  <a:pt x="19" y="6"/>
                  <a:pt x="19" y="6"/>
                  <a:pt x="19" y="6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3"/>
                  <a:pt x="31" y="14"/>
                  <a:pt x="33" y="14"/>
                </a:cubicBezTo>
                <a:cubicBezTo>
                  <a:pt x="34" y="14"/>
                  <a:pt x="36" y="13"/>
                  <a:pt x="36" y="11"/>
                </a:cubicBezTo>
                <a:cubicBezTo>
                  <a:pt x="36" y="6"/>
                  <a:pt x="36" y="6"/>
                  <a:pt x="36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3"/>
                  <a:pt x="48" y="14"/>
                  <a:pt x="49" y="14"/>
                </a:cubicBezTo>
                <a:cubicBezTo>
                  <a:pt x="51" y="14"/>
                  <a:pt x="53" y="13"/>
                  <a:pt x="53" y="11"/>
                </a:cubicBezTo>
                <a:cubicBezTo>
                  <a:pt x="53" y="6"/>
                  <a:pt x="53" y="6"/>
                  <a:pt x="5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3"/>
                  <a:pt x="65" y="14"/>
                  <a:pt x="66" y="14"/>
                </a:cubicBezTo>
                <a:cubicBezTo>
                  <a:pt x="68" y="14"/>
                  <a:pt x="69" y="13"/>
                  <a:pt x="69" y="11"/>
                </a:cubicBezTo>
                <a:cubicBezTo>
                  <a:pt x="69" y="6"/>
                  <a:pt x="69" y="6"/>
                  <a:pt x="69" y="6"/>
                </a:cubicBezTo>
                <a:cubicBezTo>
                  <a:pt x="76" y="6"/>
                  <a:pt x="76" y="6"/>
                  <a:pt x="76" y="6"/>
                </a:cubicBezTo>
                <a:cubicBezTo>
                  <a:pt x="76" y="21"/>
                  <a:pt x="76" y="21"/>
                  <a:pt x="76" y="21"/>
                </a:cubicBezTo>
                <a:close/>
                <a:moveTo>
                  <a:pt x="44" y="68"/>
                </a:moveTo>
                <a:cubicBezTo>
                  <a:pt x="44" y="68"/>
                  <a:pt x="44" y="68"/>
                  <a:pt x="44" y="68"/>
                </a:cubicBezTo>
                <a:cubicBezTo>
                  <a:pt x="45" y="69"/>
                  <a:pt x="47" y="70"/>
                  <a:pt x="48" y="70"/>
                </a:cubicBezTo>
                <a:cubicBezTo>
                  <a:pt x="50" y="70"/>
                  <a:pt x="51" y="69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3" y="67"/>
                  <a:pt x="54" y="66"/>
                  <a:pt x="54" y="64"/>
                </a:cubicBezTo>
                <a:cubicBezTo>
                  <a:pt x="54" y="63"/>
                  <a:pt x="53" y="62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1" y="60"/>
                  <a:pt x="50" y="59"/>
                  <a:pt x="48" y="59"/>
                </a:cubicBezTo>
                <a:cubicBezTo>
                  <a:pt x="47" y="59"/>
                  <a:pt x="45" y="60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2"/>
                  <a:pt x="43" y="63"/>
                  <a:pt x="43" y="64"/>
                </a:cubicBezTo>
                <a:cubicBezTo>
                  <a:pt x="43" y="66"/>
                  <a:pt x="44" y="67"/>
                  <a:pt x="44" y="68"/>
                </a:cubicBezTo>
                <a:cubicBezTo>
                  <a:pt x="44" y="68"/>
                  <a:pt x="44" y="68"/>
                  <a:pt x="44" y="68"/>
                </a:cubicBezTo>
                <a:close/>
                <a:moveTo>
                  <a:pt x="47" y="63"/>
                </a:move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8" y="63"/>
                  <a:pt x="48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5"/>
                  <a:pt x="50" y="65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8" y="66"/>
                </a:cubicBezTo>
                <a:cubicBezTo>
                  <a:pt x="48" y="66"/>
                  <a:pt x="47" y="66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5"/>
                  <a:pt x="47" y="65"/>
                  <a:pt x="47" y="64"/>
                </a:cubicBezTo>
                <a:cubicBezTo>
                  <a:pt x="47" y="64"/>
                  <a:pt x="47" y="64"/>
                  <a:pt x="47" y="63"/>
                </a:cubicBezTo>
                <a:close/>
                <a:moveTo>
                  <a:pt x="15" y="54"/>
                </a:moveTo>
                <a:cubicBezTo>
                  <a:pt x="15" y="54"/>
                  <a:pt x="15" y="54"/>
                  <a:pt x="15" y="54"/>
                </a:cubicBezTo>
                <a:cubicBezTo>
                  <a:pt x="16" y="55"/>
                  <a:pt x="18" y="56"/>
                  <a:pt x="19" y="56"/>
                </a:cubicBezTo>
                <a:cubicBezTo>
                  <a:pt x="21" y="56"/>
                  <a:pt x="22" y="55"/>
                  <a:pt x="23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4" y="53"/>
                  <a:pt x="25" y="52"/>
                  <a:pt x="25" y="50"/>
                </a:cubicBezTo>
                <a:cubicBezTo>
                  <a:pt x="25" y="49"/>
                  <a:pt x="24" y="47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2" y="45"/>
                  <a:pt x="21" y="45"/>
                  <a:pt x="19" y="45"/>
                </a:cubicBezTo>
                <a:cubicBezTo>
                  <a:pt x="18" y="45"/>
                  <a:pt x="16" y="45"/>
                  <a:pt x="15" y="46"/>
                </a:cubicBezTo>
                <a:cubicBezTo>
                  <a:pt x="15" y="47"/>
                  <a:pt x="14" y="49"/>
                  <a:pt x="14" y="50"/>
                </a:cubicBezTo>
                <a:cubicBezTo>
                  <a:pt x="14" y="52"/>
                  <a:pt x="15" y="53"/>
                  <a:pt x="15" y="54"/>
                </a:cubicBezTo>
                <a:cubicBezTo>
                  <a:pt x="15" y="54"/>
                  <a:pt x="15" y="54"/>
                  <a:pt x="15" y="54"/>
                </a:cubicBezTo>
                <a:close/>
                <a:moveTo>
                  <a:pt x="18" y="49"/>
                </a:move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9" y="49"/>
                  <a:pt x="19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1" y="49"/>
                  <a:pt x="21" y="50"/>
                  <a:pt x="21" y="50"/>
                </a:cubicBezTo>
                <a:cubicBezTo>
                  <a:pt x="21" y="51"/>
                  <a:pt x="21" y="51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2"/>
                  <a:pt x="20" y="52"/>
                  <a:pt x="19" y="52"/>
                </a:cubicBezTo>
                <a:cubicBezTo>
                  <a:pt x="19" y="52"/>
                  <a:pt x="18" y="52"/>
                  <a:pt x="18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8" y="51"/>
                  <a:pt x="18" y="50"/>
                </a:cubicBezTo>
                <a:cubicBezTo>
                  <a:pt x="18" y="50"/>
                  <a:pt x="18" y="49"/>
                  <a:pt x="18" y="49"/>
                </a:cubicBezTo>
                <a:close/>
                <a:moveTo>
                  <a:pt x="15" y="68"/>
                </a:moveTo>
                <a:cubicBezTo>
                  <a:pt x="15" y="68"/>
                  <a:pt x="15" y="68"/>
                  <a:pt x="15" y="68"/>
                </a:cubicBezTo>
                <a:cubicBezTo>
                  <a:pt x="16" y="69"/>
                  <a:pt x="18" y="70"/>
                  <a:pt x="19" y="70"/>
                </a:cubicBezTo>
                <a:cubicBezTo>
                  <a:pt x="21" y="70"/>
                  <a:pt x="22" y="69"/>
                  <a:pt x="23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24" y="67"/>
                  <a:pt x="25" y="66"/>
                  <a:pt x="25" y="64"/>
                </a:cubicBezTo>
                <a:cubicBezTo>
                  <a:pt x="25" y="63"/>
                  <a:pt x="24" y="62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2" y="60"/>
                  <a:pt x="21" y="59"/>
                  <a:pt x="19" y="59"/>
                </a:cubicBezTo>
                <a:cubicBezTo>
                  <a:pt x="18" y="59"/>
                  <a:pt x="16" y="60"/>
                  <a:pt x="1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2"/>
                  <a:pt x="14" y="63"/>
                  <a:pt x="14" y="64"/>
                </a:cubicBezTo>
                <a:cubicBezTo>
                  <a:pt x="14" y="66"/>
                  <a:pt x="15" y="67"/>
                  <a:pt x="15" y="68"/>
                </a:cubicBezTo>
                <a:close/>
                <a:moveTo>
                  <a:pt x="18" y="63"/>
                </a:moveTo>
                <a:cubicBezTo>
                  <a:pt x="18" y="63"/>
                  <a:pt x="18" y="63"/>
                  <a:pt x="18" y="63"/>
                </a:cubicBezTo>
                <a:cubicBezTo>
                  <a:pt x="18" y="63"/>
                  <a:pt x="19" y="63"/>
                  <a:pt x="19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5"/>
                  <a:pt x="21" y="65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19" y="66"/>
                </a:cubicBezTo>
                <a:cubicBezTo>
                  <a:pt x="19" y="66"/>
                  <a:pt x="18" y="66"/>
                  <a:pt x="18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18" y="65"/>
                  <a:pt x="18" y="65"/>
                  <a:pt x="18" y="64"/>
                </a:cubicBezTo>
                <a:cubicBezTo>
                  <a:pt x="18" y="64"/>
                  <a:pt x="18" y="64"/>
                  <a:pt x="18" y="63"/>
                </a:cubicBezTo>
                <a:close/>
                <a:moveTo>
                  <a:pt x="44" y="54"/>
                </a:moveTo>
                <a:cubicBezTo>
                  <a:pt x="44" y="54"/>
                  <a:pt x="44" y="54"/>
                  <a:pt x="44" y="54"/>
                </a:cubicBezTo>
                <a:cubicBezTo>
                  <a:pt x="45" y="55"/>
                  <a:pt x="47" y="56"/>
                  <a:pt x="48" y="56"/>
                </a:cubicBezTo>
                <a:cubicBezTo>
                  <a:pt x="50" y="56"/>
                  <a:pt x="51" y="55"/>
                  <a:pt x="52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3" y="53"/>
                  <a:pt x="54" y="52"/>
                  <a:pt x="54" y="50"/>
                </a:cubicBezTo>
                <a:cubicBezTo>
                  <a:pt x="54" y="49"/>
                  <a:pt x="53" y="47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1" y="45"/>
                  <a:pt x="50" y="45"/>
                  <a:pt x="48" y="45"/>
                </a:cubicBezTo>
                <a:cubicBezTo>
                  <a:pt x="47" y="45"/>
                  <a:pt x="45" y="45"/>
                  <a:pt x="44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7"/>
                  <a:pt x="43" y="49"/>
                  <a:pt x="43" y="50"/>
                </a:cubicBezTo>
                <a:cubicBezTo>
                  <a:pt x="43" y="52"/>
                  <a:pt x="44" y="53"/>
                  <a:pt x="44" y="54"/>
                </a:cubicBezTo>
                <a:cubicBezTo>
                  <a:pt x="44" y="54"/>
                  <a:pt x="44" y="54"/>
                  <a:pt x="44" y="54"/>
                </a:cubicBezTo>
                <a:close/>
                <a:moveTo>
                  <a:pt x="47" y="49"/>
                </a:move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8" y="49"/>
                  <a:pt x="48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50" y="49"/>
                  <a:pt x="50" y="50"/>
                  <a:pt x="50" y="50"/>
                </a:cubicBezTo>
                <a:cubicBezTo>
                  <a:pt x="50" y="51"/>
                  <a:pt x="50" y="51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2"/>
                  <a:pt x="49" y="52"/>
                  <a:pt x="48" y="52"/>
                </a:cubicBezTo>
                <a:cubicBezTo>
                  <a:pt x="48" y="52"/>
                  <a:pt x="47" y="52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0"/>
                </a:cubicBezTo>
                <a:cubicBezTo>
                  <a:pt x="47" y="50"/>
                  <a:pt x="47" y="49"/>
                  <a:pt x="47" y="49"/>
                </a:cubicBezTo>
                <a:close/>
                <a:moveTo>
                  <a:pt x="59" y="54"/>
                </a:moveTo>
                <a:cubicBezTo>
                  <a:pt x="59" y="54"/>
                  <a:pt x="59" y="54"/>
                  <a:pt x="59" y="54"/>
                </a:cubicBezTo>
                <a:cubicBezTo>
                  <a:pt x="60" y="55"/>
                  <a:pt x="61" y="56"/>
                  <a:pt x="63" y="56"/>
                </a:cubicBezTo>
                <a:cubicBezTo>
                  <a:pt x="64" y="56"/>
                  <a:pt x="66" y="55"/>
                  <a:pt x="67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3"/>
                  <a:pt x="68" y="52"/>
                  <a:pt x="68" y="50"/>
                </a:cubicBezTo>
                <a:cubicBezTo>
                  <a:pt x="68" y="49"/>
                  <a:pt x="68" y="47"/>
                  <a:pt x="67" y="46"/>
                </a:cubicBezTo>
                <a:cubicBezTo>
                  <a:pt x="66" y="45"/>
                  <a:pt x="64" y="45"/>
                  <a:pt x="63" y="45"/>
                </a:cubicBezTo>
                <a:cubicBezTo>
                  <a:pt x="61" y="45"/>
                  <a:pt x="60" y="45"/>
                  <a:pt x="59" y="46"/>
                </a:cubicBezTo>
                <a:cubicBezTo>
                  <a:pt x="58" y="47"/>
                  <a:pt x="57" y="49"/>
                  <a:pt x="57" y="50"/>
                </a:cubicBezTo>
                <a:cubicBezTo>
                  <a:pt x="57" y="52"/>
                  <a:pt x="58" y="53"/>
                  <a:pt x="59" y="54"/>
                </a:cubicBezTo>
                <a:cubicBezTo>
                  <a:pt x="59" y="54"/>
                  <a:pt x="59" y="54"/>
                  <a:pt x="59" y="54"/>
                </a:cubicBezTo>
                <a:close/>
                <a:moveTo>
                  <a:pt x="62" y="49"/>
                </a:move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3" y="49"/>
                </a:cubicBezTo>
                <a:cubicBezTo>
                  <a:pt x="63" y="49"/>
                  <a:pt x="64" y="49"/>
                  <a:pt x="64" y="49"/>
                </a:cubicBezTo>
                <a:cubicBezTo>
                  <a:pt x="64" y="49"/>
                  <a:pt x="64" y="49"/>
                  <a:pt x="64" y="49"/>
                </a:cubicBezTo>
                <a:cubicBezTo>
                  <a:pt x="64" y="49"/>
                  <a:pt x="64" y="50"/>
                  <a:pt x="64" y="50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2"/>
                  <a:pt x="63" y="52"/>
                  <a:pt x="63" y="52"/>
                </a:cubicBezTo>
                <a:cubicBezTo>
                  <a:pt x="62" y="52"/>
                  <a:pt x="62" y="52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1" y="51"/>
                  <a:pt x="61" y="51"/>
                  <a:pt x="61" y="50"/>
                </a:cubicBezTo>
                <a:cubicBezTo>
                  <a:pt x="61" y="50"/>
                  <a:pt x="61" y="49"/>
                  <a:pt x="62" y="49"/>
                </a:cubicBezTo>
                <a:close/>
              </a:path>
            </a:pathLst>
          </a:custGeom>
          <a:solidFill>
            <a:srgbClr val="F77872"/>
          </a:solidFill>
          <a:ln>
            <a:noFill/>
          </a:ln>
        </p:spPr>
        <p:txBody>
          <a:bodyPr>
            <a:normAutofit fontScale="62500" lnSpcReduction="20000"/>
          </a:bodyPr>
          <a:lstStyle/>
          <a:p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Freeform 49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882448" y="6131878"/>
            <a:ext cx="217487" cy="250825"/>
          </a:xfrm>
          <a:custGeom>
            <a:avLst/>
            <a:gdLst>
              <a:gd name="T0" fmla="*/ 14 w 72"/>
              <a:gd name="T1" fmla="*/ 49 h 84"/>
              <a:gd name="T2" fmla="*/ 21 w 72"/>
              <a:gd name="T3" fmla="*/ 49 h 84"/>
              <a:gd name="T4" fmla="*/ 18 w 72"/>
              <a:gd name="T5" fmla="*/ 60 h 84"/>
              <a:gd name="T6" fmla="*/ 14 w 72"/>
              <a:gd name="T7" fmla="*/ 63 h 84"/>
              <a:gd name="T8" fmla="*/ 21 w 72"/>
              <a:gd name="T9" fmla="*/ 63 h 84"/>
              <a:gd name="T10" fmla="*/ 18 w 72"/>
              <a:gd name="T11" fmla="*/ 33 h 84"/>
              <a:gd name="T12" fmla="*/ 14 w 72"/>
              <a:gd name="T13" fmla="*/ 36 h 84"/>
              <a:gd name="T14" fmla="*/ 21 w 72"/>
              <a:gd name="T15" fmla="*/ 36 h 84"/>
              <a:gd name="T16" fmla="*/ 69 w 72"/>
              <a:gd name="T17" fmla="*/ 13 h 84"/>
              <a:gd name="T18" fmla="*/ 60 w 72"/>
              <a:gd name="T19" fmla="*/ 13 h 84"/>
              <a:gd name="T20" fmla="*/ 58 w 72"/>
              <a:gd name="T21" fmla="*/ 10 h 84"/>
              <a:gd name="T22" fmla="*/ 45 w 72"/>
              <a:gd name="T23" fmla="*/ 4 h 84"/>
              <a:gd name="T24" fmla="*/ 27 w 72"/>
              <a:gd name="T25" fmla="*/ 4 h 84"/>
              <a:gd name="T26" fmla="*/ 14 w 72"/>
              <a:gd name="T27" fmla="*/ 10 h 84"/>
              <a:gd name="T28" fmla="*/ 12 w 72"/>
              <a:gd name="T29" fmla="*/ 13 h 84"/>
              <a:gd name="T30" fmla="*/ 0 w 72"/>
              <a:gd name="T31" fmla="*/ 16 h 84"/>
              <a:gd name="T32" fmla="*/ 3 w 72"/>
              <a:gd name="T33" fmla="*/ 84 h 84"/>
              <a:gd name="T34" fmla="*/ 72 w 72"/>
              <a:gd name="T35" fmla="*/ 81 h 84"/>
              <a:gd name="T36" fmla="*/ 69 w 72"/>
              <a:gd name="T37" fmla="*/ 13 h 84"/>
              <a:gd name="T38" fmla="*/ 30 w 72"/>
              <a:gd name="T39" fmla="*/ 6 h 84"/>
              <a:gd name="T40" fmla="*/ 42 w 72"/>
              <a:gd name="T41" fmla="*/ 6 h 84"/>
              <a:gd name="T42" fmla="*/ 28 w 72"/>
              <a:gd name="T43" fmla="*/ 10 h 84"/>
              <a:gd name="T44" fmla="*/ 16 w 72"/>
              <a:gd name="T45" fmla="*/ 13 h 84"/>
              <a:gd name="T46" fmla="*/ 56 w 72"/>
              <a:gd name="T47" fmla="*/ 13 h 84"/>
              <a:gd name="T48" fmla="*/ 16 w 72"/>
              <a:gd name="T49" fmla="*/ 19 h 84"/>
              <a:gd name="T50" fmla="*/ 66 w 72"/>
              <a:gd name="T51" fmla="*/ 78 h 84"/>
              <a:gd name="T52" fmla="*/ 7 w 72"/>
              <a:gd name="T53" fmla="*/ 78 h 84"/>
              <a:gd name="T54" fmla="*/ 12 w 72"/>
              <a:gd name="T55" fmla="*/ 19 h 84"/>
              <a:gd name="T56" fmla="*/ 14 w 72"/>
              <a:gd name="T57" fmla="*/ 23 h 84"/>
              <a:gd name="T58" fmla="*/ 60 w 72"/>
              <a:gd name="T59" fmla="*/ 21 h 84"/>
              <a:gd name="T60" fmla="*/ 66 w 72"/>
              <a:gd name="T61" fmla="*/ 19 h 84"/>
              <a:gd name="T62" fmla="*/ 54 w 72"/>
              <a:gd name="T63" fmla="*/ 34 h 84"/>
              <a:gd name="T64" fmla="*/ 27 w 72"/>
              <a:gd name="T65" fmla="*/ 34 h 84"/>
              <a:gd name="T66" fmla="*/ 27 w 72"/>
              <a:gd name="T67" fmla="*/ 38 h 84"/>
              <a:gd name="T68" fmla="*/ 56 w 72"/>
              <a:gd name="T69" fmla="*/ 36 h 84"/>
              <a:gd name="T70" fmla="*/ 54 w 72"/>
              <a:gd name="T71" fmla="*/ 61 h 84"/>
              <a:gd name="T72" fmla="*/ 27 w 72"/>
              <a:gd name="T73" fmla="*/ 61 h 84"/>
              <a:gd name="T74" fmla="*/ 27 w 72"/>
              <a:gd name="T75" fmla="*/ 65 h 84"/>
              <a:gd name="T76" fmla="*/ 56 w 72"/>
              <a:gd name="T77" fmla="*/ 63 h 84"/>
              <a:gd name="T78" fmla="*/ 54 w 72"/>
              <a:gd name="T79" fmla="*/ 48 h 84"/>
              <a:gd name="T80" fmla="*/ 27 w 72"/>
              <a:gd name="T81" fmla="*/ 48 h 84"/>
              <a:gd name="T82" fmla="*/ 27 w 72"/>
              <a:gd name="T83" fmla="*/ 51 h 84"/>
              <a:gd name="T84" fmla="*/ 56 w 72"/>
              <a:gd name="T85" fmla="*/ 4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" h="84">
                <a:moveTo>
                  <a:pt x="18" y="46"/>
                </a:moveTo>
                <a:cubicBezTo>
                  <a:pt x="16" y="46"/>
                  <a:pt x="14" y="48"/>
                  <a:pt x="14" y="49"/>
                </a:cubicBezTo>
                <a:cubicBezTo>
                  <a:pt x="14" y="51"/>
                  <a:pt x="16" y="53"/>
                  <a:pt x="18" y="53"/>
                </a:cubicBezTo>
                <a:cubicBezTo>
                  <a:pt x="19" y="53"/>
                  <a:pt x="21" y="51"/>
                  <a:pt x="21" y="49"/>
                </a:cubicBezTo>
                <a:cubicBezTo>
                  <a:pt x="21" y="48"/>
                  <a:pt x="19" y="46"/>
                  <a:pt x="18" y="46"/>
                </a:cubicBezTo>
                <a:close/>
                <a:moveTo>
                  <a:pt x="18" y="60"/>
                </a:moveTo>
                <a:cubicBezTo>
                  <a:pt x="18" y="60"/>
                  <a:pt x="18" y="60"/>
                  <a:pt x="18" y="60"/>
                </a:cubicBezTo>
                <a:cubicBezTo>
                  <a:pt x="16" y="60"/>
                  <a:pt x="14" y="61"/>
                  <a:pt x="14" y="63"/>
                </a:cubicBezTo>
                <a:cubicBezTo>
                  <a:pt x="14" y="65"/>
                  <a:pt x="16" y="66"/>
                  <a:pt x="18" y="66"/>
                </a:cubicBezTo>
                <a:cubicBezTo>
                  <a:pt x="19" y="66"/>
                  <a:pt x="21" y="65"/>
                  <a:pt x="21" y="63"/>
                </a:cubicBezTo>
                <a:cubicBezTo>
                  <a:pt x="21" y="61"/>
                  <a:pt x="19" y="60"/>
                  <a:pt x="18" y="60"/>
                </a:cubicBezTo>
                <a:close/>
                <a:moveTo>
                  <a:pt x="18" y="33"/>
                </a:moveTo>
                <a:cubicBezTo>
                  <a:pt x="18" y="33"/>
                  <a:pt x="18" y="33"/>
                  <a:pt x="18" y="33"/>
                </a:cubicBezTo>
                <a:cubicBezTo>
                  <a:pt x="16" y="33"/>
                  <a:pt x="14" y="34"/>
                  <a:pt x="14" y="36"/>
                </a:cubicBezTo>
                <a:cubicBezTo>
                  <a:pt x="14" y="38"/>
                  <a:pt x="16" y="39"/>
                  <a:pt x="18" y="39"/>
                </a:cubicBezTo>
                <a:cubicBezTo>
                  <a:pt x="19" y="39"/>
                  <a:pt x="21" y="38"/>
                  <a:pt x="21" y="36"/>
                </a:cubicBezTo>
                <a:cubicBezTo>
                  <a:pt x="21" y="34"/>
                  <a:pt x="19" y="33"/>
                  <a:pt x="18" y="3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1"/>
                  <a:pt x="60" y="11"/>
                  <a:pt x="60" y="11"/>
                </a:cubicBezTo>
                <a:cubicBezTo>
                  <a:pt x="60" y="10"/>
                  <a:pt x="59" y="10"/>
                  <a:pt x="5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7" y="7"/>
                  <a:pt x="46" y="5"/>
                  <a:pt x="45" y="4"/>
                </a:cubicBezTo>
                <a:cubicBezTo>
                  <a:pt x="43" y="1"/>
                  <a:pt x="39" y="0"/>
                  <a:pt x="36" y="0"/>
                </a:cubicBezTo>
                <a:cubicBezTo>
                  <a:pt x="33" y="0"/>
                  <a:pt x="30" y="1"/>
                  <a:pt x="27" y="4"/>
                </a:cubicBezTo>
                <a:cubicBezTo>
                  <a:pt x="26" y="5"/>
                  <a:pt x="25" y="7"/>
                  <a:pt x="2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3" y="10"/>
                  <a:pt x="12" y="10"/>
                  <a:pt x="12" y="11"/>
                </a:cubicBezTo>
                <a:cubicBezTo>
                  <a:pt x="12" y="13"/>
                  <a:pt x="12" y="13"/>
                  <a:pt x="12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2" y="13"/>
                  <a:pt x="0" y="15"/>
                  <a:pt x="0" y="16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2"/>
                  <a:pt x="2" y="84"/>
                  <a:pt x="3" y="84"/>
                </a:cubicBezTo>
                <a:cubicBezTo>
                  <a:pt x="69" y="84"/>
                  <a:pt x="69" y="84"/>
                  <a:pt x="69" y="84"/>
                </a:cubicBezTo>
                <a:cubicBezTo>
                  <a:pt x="70" y="84"/>
                  <a:pt x="72" y="82"/>
                  <a:pt x="72" y="81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5"/>
                  <a:pt x="70" y="13"/>
                  <a:pt x="69" y="13"/>
                </a:cubicBezTo>
                <a:close/>
                <a:moveTo>
                  <a:pt x="30" y="6"/>
                </a:moveTo>
                <a:cubicBezTo>
                  <a:pt x="30" y="6"/>
                  <a:pt x="30" y="6"/>
                  <a:pt x="30" y="6"/>
                </a:cubicBezTo>
                <a:cubicBezTo>
                  <a:pt x="31" y="5"/>
                  <a:pt x="34" y="4"/>
                  <a:pt x="36" y="4"/>
                </a:cubicBezTo>
                <a:cubicBezTo>
                  <a:pt x="38" y="4"/>
                  <a:pt x="41" y="5"/>
                  <a:pt x="42" y="6"/>
                </a:cubicBezTo>
                <a:cubicBezTo>
                  <a:pt x="43" y="7"/>
                  <a:pt x="44" y="8"/>
                  <a:pt x="44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8"/>
                  <a:pt x="29" y="7"/>
                  <a:pt x="30" y="6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9"/>
                  <a:pt x="56" y="19"/>
                  <a:pt x="5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66" y="78"/>
                </a:moveTo>
                <a:cubicBezTo>
                  <a:pt x="66" y="78"/>
                  <a:pt x="66" y="78"/>
                  <a:pt x="66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7" y="19"/>
                  <a:pt x="7" y="19"/>
                  <a:pt x="7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4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9" y="23"/>
                  <a:pt x="60" y="22"/>
                  <a:pt x="60" y="21"/>
                </a:cubicBezTo>
                <a:cubicBezTo>
                  <a:pt x="60" y="19"/>
                  <a:pt x="60" y="19"/>
                  <a:pt x="60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78"/>
                  <a:pt x="66" y="78"/>
                  <a:pt x="66" y="78"/>
                </a:cubicBezTo>
                <a:close/>
                <a:moveTo>
                  <a:pt x="54" y="34"/>
                </a:moveTo>
                <a:cubicBezTo>
                  <a:pt x="54" y="34"/>
                  <a:pt x="54" y="34"/>
                  <a:pt x="54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6" y="34"/>
                  <a:pt x="25" y="35"/>
                  <a:pt x="25" y="36"/>
                </a:cubicBezTo>
                <a:cubicBezTo>
                  <a:pt x="25" y="37"/>
                  <a:pt x="26" y="38"/>
                  <a:pt x="27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5" y="38"/>
                  <a:pt x="56" y="37"/>
                  <a:pt x="56" y="36"/>
                </a:cubicBezTo>
                <a:cubicBezTo>
                  <a:pt x="56" y="35"/>
                  <a:pt x="55" y="34"/>
                  <a:pt x="54" y="34"/>
                </a:cubicBezTo>
                <a:close/>
                <a:moveTo>
                  <a:pt x="54" y="61"/>
                </a:moveTo>
                <a:cubicBezTo>
                  <a:pt x="54" y="61"/>
                  <a:pt x="54" y="61"/>
                  <a:pt x="54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6" y="61"/>
                  <a:pt x="25" y="62"/>
                  <a:pt x="25" y="63"/>
                </a:cubicBezTo>
                <a:cubicBezTo>
                  <a:pt x="25" y="64"/>
                  <a:pt x="26" y="65"/>
                  <a:pt x="27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4"/>
                  <a:pt x="56" y="63"/>
                </a:cubicBezTo>
                <a:cubicBezTo>
                  <a:pt x="56" y="62"/>
                  <a:pt x="55" y="61"/>
                  <a:pt x="54" y="61"/>
                </a:cubicBezTo>
                <a:close/>
                <a:moveTo>
                  <a:pt x="54" y="48"/>
                </a:moveTo>
                <a:cubicBezTo>
                  <a:pt x="54" y="48"/>
                  <a:pt x="54" y="48"/>
                  <a:pt x="54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6" y="48"/>
                  <a:pt x="25" y="48"/>
                  <a:pt x="25" y="49"/>
                </a:cubicBezTo>
                <a:cubicBezTo>
                  <a:pt x="25" y="51"/>
                  <a:pt x="26" y="51"/>
                  <a:pt x="27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5" y="51"/>
                  <a:pt x="56" y="51"/>
                  <a:pt x="56" y="49"/>
                </a:cubicBezTo>
                <a:cubicBezTo>
                  <a:pt x="56" y="48"/>
                  <a:pt x="55" y="48"/>
                  <a:pt x="54" y="48"/>
                </a:cubicBezTo>
                <a:close/>
              </a:path>
            </a:pathLst>
          </a:custGeom>
          <a:solidFill>
            <a:srgbClr val="B59BC5"/>
          </a:solidFill>
          <a:ln>
            <a:noFill/>
          </a:ln>
        </p:spPr>
        <p:txBody>
          <a:bodyPr>
            <a:normAutofit fontScale="60000" lnSpcReduction="20000"/>
          </a:bodyPr>
          <a:lstStyle/>
          <a:p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7285673" y="4311015"/>
            <a:ext cx="39925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 lnSpcReduction="10000"/>
          </a:bodyPr>
          <a:lstStyle>
            <a:defPPr>
              <a:defRPr lang="zh-CN"/>
            </a:defPPr>
            <a:lvl1pPr>
              <a:buFont typeface="Arial" panose="020B0604020202090204" pitchFamily="34" charset="0"/>
              <a:buNone/>
              <a:defRPr sz="1800"/>
            </a:lvl1pPr>
          </a:lstStyle>
          <a:p>
            <a:r>
              <a:rPr lang="zh-CN" altLang="en-US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根节点</a:t>
            </a:r>
            <a:endParaRPr lang="zh-CN" altLang="en-US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7285673" y="4923790"/>
            <a:ext cx="39925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 lnSpcReduction="10000"/>
          </a:bodyPr>
          <a:lstStyle>
            <a:defPPr>
              <a:defRPr lang="zh-CN"/>
            </a:defPPr>
            <a:lvl1pPr>
              <a:buFont typeface="Arial" panose="020B0604020202090204" pitchFamily="34" charset="0"/>
              <a:buNone/>
              <a:defRPr sz="1800"/>
            </a:lvl1pPr>
          </a:lstStyle>
          <a:p>
            <a:r>
              <a:rPr lang="zh-CN" altLang="en-US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父节点</a:t>
            </a:r>
            <a:endParaRPr lang="zh-CN" altLang="en-US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7285673" y="5536565"/>
            <a:ext cx="39925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 lnSpcReduction="10000"/>
          </a:bodyPr>
          <a:lstStyle>
            <a:defPPr>
              <a:defRPr lang="zh-CN"/>
            </a:defPPr>
            <a:lvl1pPr>
              <a:buFont typeface="Arial" panose="020B0604020202090204" pitchFamily="34" charset="0"/>
              <a:buNone/>
              <a:defRPr sz="1800"/>
            </a:lvl1pPr>
          </a:lstStyle>
          <a:p>
            <a:r>
              <a:rPr lang="zh-CN" altLang="en-US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子节点</a:t>
            </a:r>
            <a:endParaRPr lang="zh-CN" altLang="en-US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7285673" y="6149340"/>
            <a:ext cx="39925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 lnSpcReduction="10000"/>
          </a:bodyPr>
          <a:lstStyle>
            <a:defPPr>
              <a:defRPr lang="zh-CN"/>
            </a:defPPr>
            <a:lvl1pPr>
              <a:buFont typeface="Arial" panose="020B0604020202090204" pitchFamily="34" charset="0"/>
              <a:buNone/>
              <a:defRPr sz="1800"/>
            </a:lvl1pPr>
          </a:lstStyle>
          <a:p>
            <a:r>
              <a:rPr lang="zh-CN" altLang="en-US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叶子节点</a:t>
            </a:r>
            <a:endParaRPr lang="zh-CN" altLang="en-US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1" name="Freeform 45"/>
          <p:cNvSpPr/>
          <p:nvPr>
            <p:custDataLst>
              <p:tags r:id="rId7"/>
            </p:custDataLst>
          </p:nvPr>
        </p:nvSpPr>
        <p:spPr bwMode="auto">
          <a:xfrm>
            <a:off x="6885622" y="4340383"/>
            <a:ext cx="244475" cy="219075"/>
          </a:xfrm>
          <a:custGeom>
            <a:avLst/>
            <a:gdLst>
              <a:gd name="T0" fmla="*/ 2147483646 w 82"/>
              <a:gd name="T1" fmla="*/ 2147483646 h 74"/>
              <a:gd name="T2" fmla="*/ 2147483646 w 82"/>
              <a:gd name="T3" fmla="*/ 2147483646 h 74"/>
              <a:gd name="T4" fmla="*/ 2147483646 w 82"/>
              <a:gd name="T5" fmla="*/ 2147483646 h 74"/>
              <a:gd name="T6" fmla="*/ 2147483646 w 82"/>
              <a:gd name="T7" fmla="*/ 2147483646 h 74"/>
              <a:gd name="T8" fmla="*/ 2147483646 w 82"/>
              <a:gd name="T9" fmla="*/ 2147483646 h 74"/>
              <a:gd name="T10" fmla="*/ 2147483646 w 82"/>
              <a:gd name="T11" fmla="*/ 2147483646 h 74"/>
              <a:gd name="T12" fmla="*/ 2147483646 w 82"/>
              <a:gd name="T13" fmla="*/ 2147483646 h 74"/>
              <a:gd name="T14" fmla="*/ 2147483646 w 82"/>
              <a:gd name="T15" fmla="*/ 2147483646 h 74"/>
              <a:gd name="T16" fmla="*/ 2147483646 w 82"/>
              <a:gd name="T17" fmla="*/ 2147483646 h 74"/>
              <a:gd name="T18" fmla="*/ 2147483646 w 82"/>
              <a:gd name="T19" fmla="*/ 2147483646 h 74"/>
              <a:gd name="T20" fmla="*/ 2147483646 w 82"/>
              <a:gd name="T21" fmla="*/ 2147483646 h 74"/>
              <a:gd name="T22" fmla="*/ 2147483646 w 82"/>
              <a:gd name="T23" fmla="*/ 2147483646 h 74"/>
              <a:gd name="T24" fmla="*/ 2147483646 w 82"/>
              <a:gd name="T25" fmla="*/ 2147483646 h 74"/>
              <a:gd name="T26" fmla="*/ 2147483646 w 82"/>
              <a:gd name="T27" fmla="*/ 2147483646 h 74"/>
              <a:gd name="T28" fmla="*/ 2147483646 w 82"/>
              <a:gd name="T29" fmla="*/ 2147483646 h 74"/>
              <a:gd name="T30" fmla="*/ 2147483646 w 82"/>
              <a:gd name="T31" fmla="*/ 2147483646 h 74"/>
              <a:gd name="T32" fmla="*/ 2147483646 w 82"/>
              <a:gd name="T33" fmla="*/ 2147483646 h 74"/>
              <a:gd name="T34" fmla="*/ 2147483646 w 82"/>
              <a:gd name="T35" fmla="*/ 2147483646 h 74"/>
              <a:gd name="T36" fmla="*/ 2147483646 w 82"/>
              <a:gd name="T37" fmla="*/ 2147483646 h 74"/>
              <a:gd name="T38" fmla="*/ 2147483646 w 82"/>
              <a:gd name="T39" fmla="*/ 2147483646 h 74"/>
              <a:gd name="T40" fmla="*/ 2147483646 w 82"/>
              <a:gd name="T41" fmla="*/ 2147483646 h 74"/>
              <a:gd name="T42" fmla="*/ 2147483646 w 82"/>
              <a:gd name="T43" fmla="*/ 2147483646 h 74"/>
              <a:gd name="T44" fmla="*/ 2147483646 w 82"/>
              <a:gd name="T45" fmla="*/ 2147483646 h 74"/>
              <a:gd name="T46" fmla="*/ 2147483646 w 82"/>
              <a:gd name="T47" fmla="*/ 2147483646 h 74"/>
              <a:gd name="T48" fmla="*/ 2147483646 w 82"/>
              <a:gd name="T49" fmla="*/ 2147483646 h 74"/>
              <a:gd name="T50" fmla="*/ 2147483646 w 82"/>
              <a:gd name="T51" fmla="*/ 2147483646 h 74"/>
              <a:gd name="T52" fmla="*/ 2147483646 w 82"/>
              <a:gd name="T53" fmla="*/ 2147483646 h 74"/>
              <a:gd name="T54" fmla="*/ 2147483646 w 82"/>
              <a:gd name="T55" fmla="*/ 2147483646 h 74"/>
              <a:gd name="T56" fmla="*/ 2147483646 w 82"/>
              <a:gd name="T57" fmla="*/ 2147483646 h 74"/>
              <a:gd name="T58" fmla="*/ 2147483646 w 82"/>
              <a:gd name="T59" fmla="*/ 2147483646 h 74"/>
              <a:gd name="T60" fmla="*/ 0 w 82"/>
              <a:gd name="T61" fmla="*/ 2147483646 h 74"/>
              <a:gd name="T62" fmla="*/ 2147483646 w 82"/>
              <a:gd name="T63" fmla="*/ 2147483646 h 74"/>
              <a:gd name="T64" fmla="*/ 2147483646 w 82"/>
              <a:gd name="T65" fmla="*/ 2147483646 h 74"/>
              <a:gd name="T66" fmla="*/ 2147483646 w 82"/>
              <a:gd name="T67" fmla="*/ 2147483646 h 74"/>
              <a:gd name="T68" fmla="*/ 2147483646 w 82"/>
              <a:gd name="T69" fmla="*/ 2147483646 h 74"/>
              <a:gd name="T70" fmla="*/ 2147483646 w 82"/>
              <a:gd name="T71" fmla="*/ 0 h 74"/>
              <a:gd name="T72" fmla="*/ 2147483646 w 82"/>
              <a:gd name="T73" fmla="*/ 2147483646 h 74"/>
              <a:gd name="T74" fmla="*/ 2147483646 w 82"/>
              <a:gd name="T75" fmla="*/ 2147483646 h 74"/>
              <a:gd name="T76" fmla="*/ 2147483646 w 82"/>
              <a:gd name="T77" fmla="*/ 2147483646 h 74"/>
              <a:gd name="T78" fmla="*/ 2147483646 w 82"/>
              <a:gd name="T79" fmla="*/ 2147483646 h 74"/>
              <a:gd name="T80" fmla="*/ 2147483646 w 82"/>
              <a:gd name="T81" fmla="*/ 2147483646 h 74"/>
              <a:gd name="T82" fmla="*/ 2147483646 w 82"/>
              <a:gd name="T83" fmla="*/ 2147483646 h 74"/>
              <a:gd name="T84" fmla="*/ 2147483646 w 82"/>
              <a:gd name="T85" fmla="*/ 2147483646 h 74"/>
              <a:gd name="T86" fmla="*/ 2147483646 w 82"/>
              <a:gd name="T87" fmla="*/ 2147483646 h 74"/>
              <a:gd name="T88" fmla="*/ 2147483646 w 82"/>
              <a:gd name="T89" fmla="*/ 2147483646 h 74"/>
              <a:gd name="T90" fmla="*/ 2147483646 w 82"/>
              <a:gd name="T91" fmla="*/ 2147483646 h 74"/>
              <a:gd name="T92" fmla="*/ 2147483646 w 82"/>
              <a:gd name="T93" fmla="*/ 2147483646 h 74"/>
              <a:gd name="T94" fmla="*/ 2147483646 w 82"/>
              <a:gd name="T95" fmla="*/ 2147483646 h 7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2" h="74">
                <a:moveTo>
                  <a:pt x="25" y="35"/>
                </a:moveTo>
                <a:cubicBezTo>
                  <a:pt x="25" y="35"/>
                  <a:pt x="25" y="35"/>
                  <a:pt x="25" y="35"/>
                </a:cubicBezTo>
                <a:cubicBezTo>
                  <a:pt x="9" y="51"/>
                  <a:pt x="9" y="51"/>
                  <a:pt x="9" y="51"/>
                </a:cubicBezTo>
                <a:cubicBezTo>
                  <a:pt x="7" y="53"/>
                  <a:pt x="6" y="55"/>
                  <a:pt x="6" y="58"/>
                </a:cubicBezTo>
                <a:cubicBezTo>
                  <a:pt x="6" y="61"/>
                  <a:pt x="7" y="63"/>
                  <a:pt x="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11" y="67"/>
                  <a:pt x="14" y="68"/>
                  <a:pt x="17" y="68"/>
                </a:cubicBezTo>
                <a:cubicBezTo>
                  <a:pt x="19" y="68"/>
                  <a:pt x="22" y="67"/>
                  <a:pt x="24" y="65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61" y="28"/>
                  <a:pt x="61" y="28"/>
                  <a:pt x="61" y="28"/>
                </a:cubicBezTo>
                <a:cubicBezTo>
                  <a:pt x="62" y="27"/>
                  <a:pt x="62" y="26"/>
                  <a:pt x="62" y="25"/>
                </a:cubicBezTo>
                <a:cubicBezTo>
                  <a:pt x="62" y="24"/>
                  <a:pt x="62" y="23"/>
                  <a:pt x="61" y="22"/>
                </a:cubicBezTo>
                <a:cubicBezTo>
                  <a:pt x="60" y="21"/>
                  <a:pt x="59" y="20"/>
                  <a:pt x="58" y="20"/>
                </a:cubicBezTo>
                <a:cubicBezTo>
                  <a:pt x="57" y="20"/>
                  <a:pt x="55" y="21"/>
                  <a:pt x="55" y="22"/>
                </a:cubicBezTo>
                <a:cubicBezTo>
                  <a:pt x="27" y="49"/>
                  <a:pt x="27" y="49"/>
                  <a:pt x="27" y="49"/>
                </a:cubicBezTo>
                <a:cubicBezTo>
                  <a:pt x="26" y="51"/>
                  <a:pt x="24" y="51"/>
                  <a:pt x="22" y="49"/>
                </a:cubicBezTo>
                <a:cubicBezTo>
                  <a:pt x="21" y="48"/>
                  <a:pt x="21" y="46"/>
                  <a:pt x="22" y="45"/>
                </a:cubicBezTo>
                <a:cubicBezTo>
                  <a:pt x="50" y="17"/>
                  <a:pt x="50" y="17"/>
                  <a:pt x="50" y="17"/>
                </a:cubicBezTo>
                <a:cubicBezTo>
                  <a:pt x="52" y="15"/>
                  <a:pt x="55" y="14"/>
                  <a:pt x="58" y="14"/>
                </a:cubicBezTo>
                <a:cubicBezTo>
                  <a:pt x="60" y="14"/>
                  <a:pt x="63" y="15"/>
                  <a:pt x="65" y="17"/>
                </a:cubicBezTo>
                <a:cubicBezTo>
                  <a:pt x="67" y="19"/>
                  <a:pt x="68" y="22"/>
                  <a:pt x="68" y="25"/>
                </a:cubicBezTo>
                <a:cubicBezTo>
                  <a:pt x="68" y="28"/>
                  <a:pt x="67" y="30"/>
                  <a:pt x="65" y="3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28" y="70"/>
                  <a:pt x="28" y="70"/>
                  <a:pt x="28" y="70"/>
                </a:cubicBezTo>
                <a:cubicBezTo>
                  <a:pt x="25" y="73"/>
                  <a:pt x="21" y="74"/>
                  <a:pt x="17" y="74"/>
                </a:cubicBezTo>
                <a:cubicBezTo>
                  <a:pt x="12" y="74"/>
                  <a:pt x="8" y="73"/>
                  <a:pt x="5" y="70"/>
                </a:cubicBezTo>
                <a:cubicBezTo>
                  <a:pt x="5" y="70"/>
                  <a:pt x="5" y="70"/>
                  <a:pt x="5" y="70"/>
                </a:cubicBezTo>
                <a:cubicBezTo>
                  <a:pt x="2" y="66"/>
                  <a:pt x="0" y="62"/>
                  <a:pt x="0" y="58"/>
                </a:cubicBezTo>
                <a:cubicBezTo>
                  <a:pt x="0" y="54"/>
                  <a:pt x="2" y="50"/>
                  <a:pt x="5" y="46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45" y="6"/>
                  <a:pt x="45" y="6"/>
                  <a:pt x="45" y="6"/>
                </a:cubicBezTo>
                <a:cubicBezTo>
                  <a:pt x="50" y="2"/>
                  <a:pt x="55" y="0"/>
                  <a:pt x="61" y="0"/>
                </a:cubicBezTo>
                <a:cubicBezTo>
                  <a:pt x="66" y="0"/>
                  <a:pt x="71" y="2"/>
                  <a:pt x="76" y="6"/>
                </a:cubicBezTo>
                <a:cubicBezTo>
                  <a:pt x="80" y="10"/>
                  <a:pt x="82" y="16"/>
                  <a:pt x="82" y="21"/>
                </a:cubicBezTo>
                <a:cubicBezTo>
                  <a:pt x="82" y="26"/>
                  <a:pt x="80" y="32"/>
                  <a:pt x="76" y="36"/>
                </a:cubicBezTo>
                <a:cubicBezTo>
                  <a:pt x="45" y="67"/>
                  <a:pt x="45" y="67"/>
                  <a:pt x="45" y="67"/>
                </a:cubicBezTo>
                <a:cubicBezTo>
                  <a:pt x="43" y="68"/>
                  <a:pt x="41" y="68"/>
                  <a:pt x="40" y="67"/>
                </a:cubicBezTo>
                <a:cubicBezTo>
                  <a:pt x="39" y="66"/>
                  <a:pt x="39" y="64"/>
                  <a:pt x="40" y="63"/>
                </a:cubicBezTo>
                <a:cubicBezTo>
                  <a:pt x="71" y="32"/>
                  <a:pt x="71" y="32"/>
                  <a:pt x="71" y="32"/>
                </a:cubicBezTo>
                <a:cubicBezTo>
                  <a:pt x="74" y="29"/>
                  <a:pt x="76" y="25"/>
                  <a:pt x="76" y="21"/>
                </a:cubicBezTo>
                <a:cubicBezTo>
                  <a:pt x="76" y="17"/>
                  <a:pt x="74" y="13"/>
                  <a:pt x="71" y="10"/>
                </a:cubicBezTo>
                <a:cubicBezTo>
                  <a:pt x="68" y="7"/>
                  <a:pt x="64" y="6"/>
                  <a:pt x="61" y="6"/>
                </a:cubicBezTo>
                <a:cubicBezTo>
                  <a:pt x="57" y="6"/>
                  <a:pt x="53" y="7"/>
                  <a:pt x="50" y="10"/>
                </a:cubicBezTo>
                <a:cubicBezTo>
                  <a:pt x="25" y="35"/>
                  <a:pt x="25" y="35"/>
                  <a:pt x="25" y="35"/>
                </a:cubicBezTo>
                <a:close/>
              </a:path>
            </a:pathLst>
          </a:custGeom>
          <a:solidFill>
            <a:srgbClr val="3DCEB5"/>
          </a:solidFill>
          <a:ln>
            <a:noFill/>
          </a:ln>
        </p:spPr>
        <p:txBody>
          <a:bodyPr>
            <a:normAutofit fontScale="45000" lnSpcReduction="20000"/>
          </a:bodyPr>
          <a:lstStyle/>
          <a:p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" name="Freeform 4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899910" y="4976581"/>
            <a:ext cx="228600" cy="227012"/>
          </a:xfrm>
          <a:custGeom>
            <a:avLst/>
            <a:gdLst>
              <a:gd name="T0" fmla="*/ 2147483646 w 76"/>
              <a:gd name="T1" fmla="*/ 2147483646 h 75"/>
              <a:gd name="T2" fmla="*/ 2147483646 w 76"/>
              <a:gd name="T3" fmla="*/ 0 h 75"/>
              <a:gd name="T4" fmla="*/ 2147483646 w 76"/>
              <a:gd name="T5" fmla="*/ 2147483646 h 75"/>
              <a:gd name="T6" fmla="*/ 2147483646 w 76"/>
              <a:gd name="T7" fmla="*/ 2147483646 h 75"/>
              <a:gd name="T8" fmla="*/ 2147483646 w 76"/>
              <a:gd name="T9" fmla="*/ 2147483646 h 75"/>
              <a:gd name="T10" fmla="*/ 2147483646 w 76"/>
              <a:gd name="T11" fmla="*/ 2147483646 h 75"/>
              <a:gd name="T12" fmla="*/ 2147483646 w 76"/>
              <a:gd name="T13" fmla="*/ 2147483646 h 75"/>
              <a:gd name="T14" fmla="*/ 2147483646 w 76"/>
              <a:gd name="T15" fmla="*/ 2147483646 h 75"/>
              <a:gd name="T16" fmla="*/ 2147483646 w 76"/>
              <a:gd name="T17" fmla="*/ 2147483646 h 75"/>
              <a:gd name="T18" fmla="*/ 2147483646 w 76"/>
              <a:gd name="T19" fmla="*/ 2147483646 h 75"/>
              <a:gd name="T20" fmla="*/ 2147483646 w 76"/>
              <a:gd name="T21" fmla="*/ 2147483646 h 75"/>
              <a:gd name="T22" fmla="*/ 2147483646 w 76"/>
              <a:gd name="T23" fmla="*/ 2147483646 h 75"/>
              <a:gd name="T24" fmla="*/ 2147483646 w 76"/>
              <a:gd name="T25" fmla="*/ 2147483646 h 75"/>
              <a:gd name="T26" fmla="*/ 0 w 76"/>
              <a:gd name="T27" fmla="*/ 2147483646 h 75"/>
              <a:gd name="T28" fmla="*/ 0 w 76"/>
              <a:gd name="T29" fmla="*/ 2147483646 h 75"/>
              <a:gd name="T30" fmla="*/ 0 w 76"/>
              <a:gd name="T31" fmla="*/ 2147483646 h 75"/>
              <a:gd name="T32" fmla="*/ 0 w 76"/>
              <a:gd name="T33" fmla="*/ 2147483646 h 75"/>
              <a:gd name="T34" fmla="*/ 0 w 76"/>
              <a:gd name="T35" fmla="*/ 2147483646 h 75"/>
              <a:gd name="T36" fmla="*/ 0 w 76"/>
              <a:gd name="T37" fmla="*/ 2147483646 h 75"/>
              <a:gd name="T38" fmla="*/ 0 w 76"/>
              <a:gd name="T39" fmla="*/ 2147483646 h 75"/>
              <a:gd name="T40" fmla="*/ 2147483646 w 76"/>
              <a:gd name="T41" fmla="*/ 2147483646 h 75"/>
              <a:gd name="T42" fmla="*/ 2147483646 w 76"/>
              <a:gd name="T43" fmla="*/ 2147483646 h 75"/>
              <a:gd name="T44" fmla="*/ 2147483646 w 76"/>
              <a:gd name="T45" fmla="*/ 2147483646 h 75"/>
              <a:gd name="T46" fmla="*/ 2147483646 w 76"/>
              <a:gd name="T47" fmla="*/ 2147483646 h 75"/>
              <a:gd name="T48" fmla="*/ 2147483646 w 76"/>
              <a:gd name="T49" fmla="*/ 2147483646 h 75"/>
              <a:gd name="T50" fmla="*/ 2147483646 w 76"/>
              <a:gd name="T51" fmla="*/ 2147483646 h 75"/>
              <a:gd name="T52" fmla="*/ 2147483646 w 76"/>
              <a:gd name="T53" fmla="*/ 2147483646 h 75"/>
              <a:gd name="T54" fmla="*/ 2147483646 w 76"/>
              <a:gd name="T55" fmla="*/ 2147483646 h 75"/>
              <a:gd name="T56" fmla="*/ 2147483646 w 76"/>
              <a:gd name="T57" fmla="*/ 2147483646 h 75"/>
              <a:gd name="T58" fmla="*/ 2147483646 w 76"/>
              <a:gd name="T59" fmla="*/ 2147483646 h 75"/>
              <a:gd name="T60" fmla="*/ 2147483646 w 76"/>
              <a:gd name="T61" fmla="*/ 2147483646 h 75"/>
              <a:gd name="T62" fmla="*/ 2147483646 w 76"/>
              <a:gd name="T63" fmla="*/ 2147483646 h 75"/>
              <a:gd name="T64" fmla="*/ 2147483646 w 76"/>
              <a:gd name="T65" fmla="*/ 2147483646 h 75"/>
              <a:gd name="T66" fmla="*/ 2147483646 w 76"/>
              <a:gd name="T67" fmla="*/ 2147483646 h 75"/>
              <a:gd name="T68" fmla="*/ 2147483646 w 76"/>
              <a:gd name="T69" fmla="*/ 2147483646 h 75"/>
              <a:gd name="T70" fmla="*/ 2147483646 w 76"/>
              <a:gd name="T71" fmla="*/ 2147483646 h 75"/>
              <a:gd name="T72" fmla="*/ 2147483646 w 76"/>
              <a:gd name="T73" fmla="*/ 2147483646 h 75"/>
              <a:gd name="T74" fmla="*/ 2147483646 w 76"/>
              <a:gd name="T75" fmla="*/ 2147483646 h 75"/>
              <a:gd name="T76" fmla="*/ 2147483646 w 76"/>
              <a:gd name="T77" fmla="*/ 2147483646 h 75"/>
              <a:gd name="T78" fmla="*/ 2147483646 w 76"/>
              <a:gd name="T79" fmla="*/ 2147483646 h 75"/>
              <a:gd name="T80" fmla="*/ 2147483646 w 76"/>
              <a:gd name="T81" fmla="*/ 2147483646 h 75"/>
              <a:gd name="T82" fmla="*/ 2147483646 w 76"/>
              <a:gd name="T83" fmla="*/ 2147483646 h 75"/>
              <a:gd name="T84" fmla="*/ 2147483646 w 76"/>
              <a:gd name="T85" fmla="*/ 2147483646 h 75"/>
              <a:gd name="T86" fmla="*/ 2147483646 w 76"/>
              <a:gd name="T87" fmla="*/ 2147483646 h 7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76" h="75">
                <a:moveTo>
                  <a:pt x="76" y="25"/>
                </a:moveTo>
                <a:cubicBezTo>
                  <a:pt x="76" y="22"/>
                  <a:pt x="75" y="19"/>
                  <a:pt x="72" y="17"/>
                </a:cubicBezTo>
                <a:cubicBezTo>
                  <a:pt x="59" y="3"/>
                  <a:pt x="59" y="3"/>
                  <a:pt x="59" y="3"/>
                </a:cubicBezTo>
                <a:cubicBezTo>
                  <a:pt x="57" y="1"/>
                  <a:pt x="54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48" y="0"/>
                  <a:pt x="45" y="1"/>
                  <a:pt x="43" y="3"/>
                </a:cubicBezTo>
                <a:cubicBezTo>
                  <a:pt x="29" y="17"/>
                  <a:pt x="15" y="31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4"/>
                  <a:pt x="2" y="75"/>
                  <a:pt x="3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45" y="61"/>
                  <a:pt x="58" y="47"/>
                  <a:pt x="72" y="33"/>
                </a:cubicBezTo>
                <a:cubicBezTo>
                  <a:pt x="75" y="31"/>
                  <a:pt x="76" y="28"/>
                  <a:pt x="76" y="25"/>
                </a:cubicBezTo>
                <a:cubicBezTo>
                  <a:pt x="76" y="25"/>
                  <a:pt x="76" y="25"/>
                  <a:pt x="76" y="25"/>
                </a:cubicBezTo>
                <a:close/>
                <a:moveTo>
                  <a:pt x="37" y="18"/>
                </a:moveTo>
                <a:cubicBezTo>
                  <a:pt x="37" y="18"/>
                  <a:pt x="37" y="18"/>
                  <a:pt x="37" y="18"/>
                </a:cubicBezTo>
                <a:cubicBezTo>
                  <a:pt x="41" y="21"/>
                  <a:pt x="41" y="21"/>
                  <a:pt x="41" y="21"/>
                </a:cubicBezTo>
                <a:cubicBezTo>
                  <a:pt x="12" y="51"/>
                  <a:pt x="12" y="51"/>
                  <a:pt x="12" y="51"/>
                </a:cubicBezTo>
                <a:cubicBezTo>
                  <a:pt x="8" y="47"/>
                  <a:pt x="8" y="47"/>
                  <a:pt x="8" y="47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7" y="69"/>
                </a:moveTo>
                <a:cubicBezTo>
                  <a:pt x="7" y="69"/>
                  <a:pt x="7" y="69"/>
                  <a:pt x="7" y="69"/>
                </a:cubicBezTo>
                <a:cubicBezTo>
                  <a:pt x="7" y="55"/>
                  <a:pt x="7" y="55"/>
                  <a:pt x="7" y="55"/>
                </a:cubicBezTo>
                <a:cubicBezTo>
                  <a:pt x="21" y="69"/>
                  <a:pt x="21" y="69"/>
                  <a:pt x="21" y="69"/>
                </a:cubicBezTo>
                <a:cubicBezTo>
                  <a:pt x="7" y="69"/>
                  <a:pt x="7" y="69"/>
                  <a:pt x="7" y="69"/>
                </a:cubicBezTo>
                <a:close/>
                <a:moveTo>
                  <a:pt x="14" y="54"/>
                </a:moveTo>
                <a:cubicBezTo>
                  <a:pt x="14" y="54"/>
                  <a:pt x="14" y="54"/>
                  <a:pt x="14" y="54"/>
                </a:cubicBezTo>
                <a:cubicBezTo>
                  <a:pt x="44" y="24"/>
                  <a:pt x="44" y="24"/>
                  <a:pt x="44" y="24"/>
                </a:cubicBezTo>
                <a:cubicBezTo>
                  <a:pt x="52" y="32"/>
                  <a:pt x="52" y="32"/>
                  <a:pt x="52" y="32"/>
                </a:cubicBezTo>
                <a:cubicBezTo>
                  <a:pt x="22" y="61"/>
                  <a:pt x="22" y="61"/>
                  <a:pt x="22" y="61"/>
                </a:cubicBezTo>
                <a:cubicBezTo>
                  <a:pt x="14" y="54"/>
                  <a:pt x="14" y="54"/>
                  <a:pt x="14" y="54"/>
                </a:cubicBezTo>
                <a:close/>
                <a:moveTo>
                  <a:pt x="29" y="68"/>
                </a:moveTo>
                <a:cubicBezTo>
                  <a:pt x="29" y="68"/>
                  <a:pt x="29" y="68"/>
                  <a:pt x="29" y="68"/>
                </a:cubicBezTo>
                <a:cubicBezTo>
                  <a:pt x="25" y="64"/>
                  <a:pt x="25" y="64"/>
                  <a:pt x="25" y="64"/>
                </a:cubicBezTo>
                <a:cubicBezTo>
                  <a:pt x="54" y="35"/>
                  <a:pt x="54" y="35"/>
                  <a:pt x="54" y="35"/>
                </a:cubicBezTo>
                <a:cubicBezTo>
                  <a:pt x="58" y="38"/>
                  <a:pt x="58" y="38"/>
                  <a:pt x="58" y="38"/>
                </a:cubicBezTo>
                <a:cubicBezTo>
                  <a:pt x="29" y="68"/>
                  <a:pt x="29" y="68"/>
                  <a:pt x="29" y="68"/>
                </a:cubicBezTo>
                <a:close/>
                <a:moveTo>
                  <a:pt x="69" y="25"/>
                </a:moveTo>
                <a:cubicBezTo>
                  <a:pt x="69" y="25"/>
                  <a:pt x="69" y="25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26"/>
                  <a:pt x="69" y="28"/>
                  <a:pt x="68" y="29"/>
                </a:cubicBezTo>
                <a:cubicBezTo>
                  <a:pt x="63" y="34"/>
                  <a:pt x="63" y="34"/>
                  <a:pt x="63" y="34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8"/>
                  <a:pt x="47" y="8"/>
                  <a:pt x="47" y="8"/>
                </a:cubicBezTo>
                <a:cubicBezTo>
                  <a:pt x="48" y="7"/>
                  <a:pt x="50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2" y="6"/>
                  <a:pt x="54" y="7"/>
                  <a:pt x="55" y="8"/>
                </a:cubicBezTo>
                <a:cubicBezTo>
                  <a:pt x="68" y="21"/>
                  <a:pt x="68" y="21"/>
                  <a:pt x="68" y="21"/>
                </a:cubicBezTo>
                <a:cubicBezTo>
                  <a:pt x="69" y="22"/>
                  <a:pt x="69" y="23"/>
                  <a:pt x="69" y="25"/>
                </a:cubicBezTo>
                <a:cubicBezTo>
                  <a:pt x="69" y="25"/>
                  <a:pt x="69" y="25"/>
                  <a:pt x="69" y="25"/>
                </a:cubicBezTo>
                <a:close/>
              </a:path>
            </a:pathLst>
          </a:custGeom>
          <a:solidFill>
            <a:srgbClr val="FFB14A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1880" y="381635"/>
            <a:ext cx="5438775" cy="34817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095" y="906780"/>
            <a:ext cx="5438775" cy="26911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095" y="3863340"/>
            <a:ext cx="5438775" cy="271462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各种树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960891" y="1217630"/>
            <a:ext cx="2801257" cy="4252685"/>
          </a:xfrm>
          <a:prstGeom prst="rect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8315" y="1391445"/>
            <a:ext cx="2810500" cy="4249280"/>
          </a:xfrm>
          <a:prstGeom prst="rect">
            <a:avLst/>
          </a:prstGeom>
        </p:spPr>
      </p:pic>
      <p:cxnSp>
        <p:nvCxnSpPr>
          <p:cNvPr id="58" name="直接连接符 57"/>
          <p:cNvCxnSpPr/>
          <p:nvPr>
            <p:custDataLst>
              <p:tags r:id="rId4"/>
            </p:custDataLst>
          </p:nvPr>
        </p:nvCxnSpPr>
        <p:spPr>
          <a:xfrm>
            <a:off x="6332176" y="1940838"/>
            <a:ext cx="0" cy="2989935"/>
          </a:xfrm>
          <a:prstGeom prst="line">
            <a:avLst/>
          </a:prstGeom>
          <a:ln w="3175" cap="rnd">
            <a:solidFill>
              <a:sysClr val="window" lastClr="FFFFFF">
                <a:lumMod val="8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6207297" y="1804391"/>
            <a:ext cx="249758" cy="249758"/>
          </a:xfrm>
          <a:prstGeom prst="ellipse">
            <a:avLst/>
          </a:prstGeom>
          <a:solidFill>
            <a:srgbClr val="E7E6E6"/>
          </a:solidFill>
          <a:ln>
            <a:solidFill>
              <a:srgbClr val="B380A2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6581931" y="1556053"/>
            <a:ext cx="5009993" cy="38478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rgbClr val="1F74A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最多有两个子节点</a:t>
            </a:r>
            <a:endParaRPr lang="zh-CN" altLang="en-US" sz="2000" b="1" spc="300">
              <a:solidFill>
                <a:srgbClr val="1F74AD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6581931" y="1971755"/>
            <a:ext cx="5010000" cy="330733"/>
          </a:xfrm>
          <a:prstGeom prst="rect">
            <a:avLst/>
          </a:prstGeom>
        </p:spPr>
        <p:txBody>
          <a:bodyPr wrap="square" lIns="90000" tIns="0" rIns="90000" bIns="4680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每个节点最多有两个叉，但是不一定有两个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五边形 9"/>
          <p:cNvSpPr/>
          <p:nvPr>
            <p:custDataLst>
              <p:tags r:id="rId8"/>
            </p:custDataLst>
          </p:nvPr>
        </p:nvSpPr>
        <p:spPr>
          <a:xfrm>
            <a:off x="4811471" y="1721550"/>
            <a:ext cx="1109660" cy="415440"/>
          </a:xfrm>
          <a:prstGeom prst="homePlate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/>
          </a:bodyPr>
          <a:p>
            <a:pPr lvl="0" algn="ctr">
              <a:lnSpc>
                <a:spcPct val="140000"/>
              </a:lnSpc>
            </a:pPr>
            <a:endParaRPr lang="en-US" altLang="zh-CN" sz="2000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>
            <a:off x="4864152" y="1728125"/>
            <a:ext cx="846762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80000"/>
          </a:bodyPr>
          <a:p>
            <a:pPr algn="ctr"/>
            <a:r>
              <a:rPr lang="zh-CN" altLang="en-US" sz="2000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二叉树</a:t>
            </a:r>
            <a:endParaRPr lang="zh-CN" altLang="en-US" sz="2000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10"/>
            </p:custDataLst>
          </p:nvPr>
        </p:nvSpPr>
        <p:spPr>
          <a:xfrm>
            <a:off x="6207297" y="2801036"/>
            <a:ext cx="249758" cy="249758"/>
          </a:xfrm>
          <a:prstGeom prst="ellipse">
            <a:avLst/>
          </a:prstGeom>
          <a:solidFill>
            <a:srgbClr val="E7E6E6"/>
          </a:solidFill>
          <a:ln>
            <a:solidFill>
              <a:srgbClr val="E1B6CD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6581931" y="2583813"/>
            <a:ext cx="5009993" cy="38478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rgbClr val="3498D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满二叉树</a:t>
            </a:r>
            <a:endParaRPr lang="zh-CN" altLang="en-US" sz="2000" b="1" spc="300">
              <a:solidFill>
                <a:srgbClr val="3498D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6581931" y="2968400"/>
            <a:ext cx="5010000" cy="330733"/>
          </a:xfrm>
          <a:prstGeom prst="rect">
            <a:avLst/>
          </a:prstGeom>
        </p:spPr>
        <p:txBody>
          <a:bodyPr wrap="square" lIns="90000" tIns="0" rIns="90000" bIns="4680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除了叶子节点之外，每个节点都有两个子节点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五边形 14"/>
          <p:cNvSpPr/>
          <p:nvPr>
            <p:custDataLst>
              <p:tags r:id="rId13"/>
            </p:custDataLst>
          </p:nvPr>
        </p:nvSpPr>
        <p:spPr>
          <a:xfrm>
            <a:off x="4811471" y="2718195"/>
            <a:ext cx="1109660" cy="415440"/>
          </a:xfrm>
          <a:prstGeom prst="homePlate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/>
          </a:bodyPr>
          <a:p>
            <a:pPr lvl="0" algn="ctr">
              <a:lnSpc>
                <a:spcPct val="140000"/>
              </a:lnSpc>
            </a:pPr>
            <a:endParaRPr lang="en-US" altLang="zh-CN" sz="2000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4"/>
            </p:custDataLst>
          </p:nvPr>
        </p:nvSpPr>
        <p:spPr>
          <a:xfrm>
            <a:off x="4864152" y="2724770"/>
            <a:ext cx="846762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60000"/>
          </a:bodyPr>
          <a:p>
            <a:pPr algn="ctr"/>
            <a:r>
              <a:rPr lang="zh-CN" altLang="en-US" sz="2000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满二叉树</a:t>
            </a:r>
            <a:endParaRPr lang="zh-CN" altLang="en-US" sz="2000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>
            <p:custDataLst>
              <p:tags r:id="rId15"/>
            </p:custDataLst>
          </p:nvPr>
        </p:nvSpPr>
        <p:spPr>
          <a:xfrm>
            <a:off x="6207297" y="3797681"/>
            <a:ext cx="249758" cy="249758"/>
          </a:xfrm>
          <a:prstGeom prst="ellipse">
            <a:avLst/>
          </a:prstGeom>
          <a:solidFill>
            <a:srgbClr val="E7E6E6"/>
          </a:solidFill>
          <a:ln>
            <a:solidFill>
              <a:srgbClr val="D0C5C5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6581931" y="3549343"/>
            <a:ext cx="5009993" cy="38478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完全二叉树</a:t>
            </a:r>
            <a:endParaRPr lang="zh-CN" altLang="en-US" sz="2000" b="1" spc="300">
              <a:solidFill>
                <a:srgbClr val="1AA3AA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7"/>
            </p:custDataLst>
          </p:nvPr>
        </p:nvSpPr>
        <p:spPr>
          <a:xfrm>
            <a:off x="6581931" y="3965045"/>
            <a:ext cx="5010000" cy="330733"/>
          </a:xfrm>
          <a:prstGeom prst="rect">
            <a:avLst/>
          </a:prstGeom>
        </p:spPr>
        <p:txBody>
          <a:bodyPr wrap="square" lIns="90000" tIns="0" rIns="90000" bIns="46800">
            <a:normAutofit fontScale="9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叶子节点在最底下两层，最后一层的叶子节点都靠左排列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五边形 19"/>
          <p:cNvSpPr/>
          <p:nvPr>
            <p:custDataLst>
              <p:tags r:id="rId18"/>
            </p:custDataLst>
          </p:nvPr>
        </p:nvSpPr>
        <p:spPr>
          <a:xfrm>
            <a:off x="4811471" y="3714840"/>
            <a:ext cx="1109660" cy="415440"/>
          </a:xfrm>
          <a:prstGeom prst="homePlate">
            <a:avLst/>
          </a:prstGeom>
          <a:solidFill>
            <a:srgbClr val="D0C5C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/>
          </a:bodyPr>
          <a:p>
            <a:pPr lvl="0" algn="ctr">
              <a:lnSpc>
                <a:spcPct val="140000"/>
              </a:lnSpc>
            </a:pPr>
            <a:endParaRPr lang="en-US" altLang="zh-CN" sz="2000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9"/>
            </p:custDataLst>
          </p:nvPr>
        </p:nvSpPr>
        <p:spPr>
          <a:xfrm>
            <a:off x="4864152" y="3721415"/>
            <a:ext cx="846762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50000"/>
          </a:bodyPr>
          <a:p>
            <a:pPr algn="ctr"/>
            <a:r>
              <a:rPr lang="zh-CN" altLang="en-US" sz="2000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完全二叉树</a:t>
            </a:r>
            <a:endParaRPr lang="zh-CN" altLang="en-US" sz="2000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椭圆 20"/>
          <p:cNvSpPr/>
          <p:nvPr>
            <p:custDataLst>
              <p:tags r:id="rId20"/>
            </p:custDataLst>
          </p:nvPr>
        </p:nvSpPr>
        <p:spPr>
          <a:xfrm>
            <a:off x="6207297" y="4799089"/>
            <a:ext cx="249758" cy="249758"/>
          </a:xfrm>
          <a:prstGeom prst="ellipse">
            <a:avLst/>
          </a:prstGeom>
          <a:solidFill>
            <a:srgbClr val="E7E6E6"/>
          </a:solidFill>
          <a:ln>
            <a:solidFill>
              <a:srgbClr val="B0ADD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1"/>
            </p:custDataLst>
          </p:nvPr>
        </p:nvSpPr>
        <p:spPr>
          <a:xfrm>
            <a:off x="6581931" y="4545988"/>
            <a:ext cx="5009993" cy="38478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rgbClr val="69A35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二叉查找树</a:t>
            </a:r>
            <a:endParaRPr lang="zh-CN" altLang="en-US" sz="2000" b="1" spc="300">
              <a:solidFill>
                <a:srgbClr val="69A35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22"/>
            </p:custDataLst>
          </p:nvPr>
        </p:nvSpPr>
        <p:spPr>
          <a:xfrm>
            <a:off x="6581931" y="4971215"/>
            <a:ext cx="5010000" cy="330733"/>
          </a:xfrm>
          <a:prstGeom prst="rect">
            <a:avLst/>
          </a:prstGeom>
        </p:spPr>
        <p:txBody>
          <a:bodyPr wrap="square" lIns="90000" tIns="0" rIns="90000" bIns="46800">
            <a:normAutofit fontScale="9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左子树的值小于节点的值，右子树的值大于这个节点的值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五边形 34"/>
          <p:cNvSpPr/>
          <p:nvPr>
            <p:custDataLst>
              <p:tags r:id="rId23"/>
            </p:custDataLst>
          </p:nvPr>
        </p:nvSpPr>
        <p:spPr>
          <a:xfrm>
            <a:off x="4811471" y="4716248"/>
            <a:ext cx="1109660" cy="415440"/>
          </a:xfrm>
          <a:prstGeom prst="homePlate">
            <a:avLst/>
          </a:prstGeom>
          <a:solidFill>
            <a:srgbClr val="B0ADD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/>
          </a:bodyPr>
          <a:p>
            <a:pPr lvl="0" algn="ctr">
              <a:lnSpc>
                <a:spcPct val="140000"/>
              </a:lnSpc>
            </a:pPr>
            <a:endParaRPr lang="en-US" altLang="zh-CN" sz="2000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4"/>
            </p:custDataLst>
          </p:nvPr>
        </p:nvSpPr>
        <p:spPr>
          <a:xfrm>
            <a:off x="4864152" y="4722823"/>
            <a:ext cx="846762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50000"/>
          </a:bodyPr>
          <a:p>
            <a:pPr algn="ctr"/>
            <a:r>
              <a:rPr lang="zh-CN" altLang="en-US" sz="2000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二叉查找树</a:t>
            </a:r>
            <a:endParaRPr lang="zh-CN" altLang="en-US" sz="2000" b="1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遍历二叉树</a:t>
            </a:r>
            <a:endParaRPr lang="zh-CN" altLang="en-US" b="1">
              <a:solidFill>
                <a:srgbClr val="B380A2"/>
              </a:solidFill>
            </a:endParaRPr>
          </a:p>
        </p:txBody>
      </p:sp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2121933" y="1713329"/>
            <a:ext cx="2374900" cy="2374900"/>
          </a:xfrm>
          <a:prstGeom prst="line">
            <a:avLst/>
          </a:prstGeom>
          <a:ln>
            <a:solidFill>
              <a:srgbClr val="B380A2"/>
            </a:solidFill>
          </a:ln>
        </p:spPr>
        <p:style>
          <a:lnRef idx="1">
            <a:srgbClr val="8590CA"/>
          </a:lnRef>
          <a:fillRef idx="0">
            <a:srgbClr val="8590CA"/>
          </a:fillRef>
          <a:effectRef idx="0">
            <a:srgbClr val="8590CA"/>
          </a:effectRef>
          <a:fontRef idx="minor">
            <a:sysClr val="windowText" lastClr="000000"/>
          </a:fontRef>
        </p:style>
      </p:cxnSp>
      <p:cxnSp>
        <p:nvCxnSpPr>
          <p:cNvPr id="43" name="直接连接符 42"/>
          <p:cNvCxnSpPr/>
          <p:nvPr>
            <p:custDataLst>
              <p:tags r:id="rId2"/>
            </p:custDataLst>
          </p:nvPr>
        </p:nvCxnSpPr>
        <p:spPr>
          <a:xfrm flipH="1">
            <a:off x="2121933" y="1694359"/>
            <a:ext cx="2374900" cy="2374900"/>
          </a:xfrm>
          <a:prstGeom prst="line">
            <a:avLst/>
          </a:prstGeom>
          <a:ln>
            <a:solidFill>
              <a:srgbClr val="B380A2"/>
            </a:solidFill>
          </a:ln>
        </p:spPr>
        <p:style>
          <a:lnRef idx="1">
            <a:srgbClr val="8590CA"/>
          </a:lnRef>
          <a:fillRef idx="0">
            <a:srgbClr val="8590CA"/>
          </a:fillRef>
          <a:effectRef idx="0">
            <a:srgbClr val="8590CA"/>
          </a:effectRef>
          <a:fontRef idx="minor">
            <a:sysClr val="windowText" lastClr="000000"/>
          </a:fontRef>
        </p:style>
      </p:cxnSp>
      <p:sp>
        <p:nvSpPr>
          <p:cNvPr id="44" name="椭圆 43"/>
          <p:cNvSpPr/>
          <p:nvPr>
            <p:custDataLst>
              <p:tags r:id="rId3"/>
            </p:custDataLst>
          </p:nvPr>
        </p:nvSpPr>
        <p:spPr>
          <a:xfrm>
            <a:off x="3114363" y="2707821"/>
            <a:ext cx="385916" cy="385916"/>
          </a:xfrm>
          <a:prstGeom prst="ellipse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FFFFFF">
                  <a:lumMod val="10000"/>
                </a:srgb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4" name="Freeform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35473" y="3379713"/>
            <a:ext cx="547820" cy="436318"/>
          </a:xfrm>
          <a:custGeom>
            <a:avLst/>
            <a:gdLst>
              <a:gd name="T0" fmla="*/ 248 w 497"/>
              <a:gd name="T1" fmla="*/ 150 h 399"/>
              <a:gd name="T2" fmla="*/ 248 w 497"/>
              <a:gd name="T3" fmla="*/ 150 h 399"/>
              <a:gd name="T4" fmla="*/ 177 w 497"/>
              <a:gd name="T5" fmla="*/ 221 h 399"/>
              <a:gd name="T6" fmla="*/ 248 w 497"/>
              <a:gd name="T7" fmla="*/ 292 h 399"/>
              <a:gd name="T8" fmla="*/ 319 w 497"/>
              <a:gd name="T9" fmla="*/ 221 h 399"/>
              <a:gd name="T10" fmla="*/ 248 w 497"/>
              <a:gd name="T11" fmla="*/ 150 h 399"/>
              <a:gd name="T12" fmla="*/ 442 w 497"/>
              <a:gd name="T13" fmla="*/ 70 h 399"/>
              <a:gd name="T14" fmla="*/ 442 w 497"/>
              <a:gd name="T15" fmla="*/ 70 h 399"/>
              <a:gd name="T16" fmla="*/ 389 w 497"/>
              <a:gd name="T17" fmla="*/ 70 h 399"/>
              <a:gd name="T18" fmla="*/ 363 w 497"/>
              <a:gd name="T19" fmla="*/ 61 h 399"/>
              <a:gd name="T20" fmla="*/ 354 w 497"/>
              <a:gd name="T21" fmla="*/ 8 h 399"/>
              <a:gd name="T22" fmla="*/ 327 w 497"/>
              <a:gd name="T23" fmla="*/ 0 h 399"/>
              <a:gd name="T24" fmla="*/ 159 w 497"/>
              <a:gd name="T25" fmla="*/ 0 h 399"/>
              <a:gd name="T26" fmla="*/ 142 w 497"/>
              <a:gd name="T27" fmla="*/ 8 h 399"/>
              <a:gd name="T28" fmla="*/ 123 w 497"/>
              <a:gd name="T29" fmla="*/ 61 h 399"/>
              <a:gd name="T30" fmla="*/ 106 w 497"/>
              <a:gd name="T31" fmla="*/ 70 h 399"/>
              <a:gd name="T32" fmla="*/ 53 w 497"/>
              <a:gd name="T33" fmla="*/ 70 h 399"/>
              <a:gd name="T34" fmla="*/ 0 w 497"/>
              <a:gd name="T35" fmla="*/ 123 h 399"/>
              <a:gd name="T36" fmla="*/ 0 w 497"/>
              <a:gd name="T37" fmla="*/ 345 h 399"/>
              <a:gd name="T38" fmla="*/ 53 w 497"/>
              <a:gd name="T39" fmla="*/ 398 h 399"/>
              <a:gd name="T40" fmla="*/ 442 w 497"/>
              <a:gd name="T41" fmla="*/ 398 h 399"/>
              <a:gd name="T42" fmla="*/ 496 w 497"/>
              <a:gd name="T43" fmla="*/ 345 h 399"/>
              <a:gd name="T44" fmla="*/ 496 w 497"/>
              <a:gd name="T45" fmla="*/ 123 h 399"/>
              <a:gd name="T46" fmla="*/ 442 w 497"/>
              <a:gd name="T47" fmla="*/ 70 h 399"/>
              <a:gd name="T48" fmla="*/ 248 w 497"/>
              <a:gd name="T49" fmla="*/ 345 h 399"/>
              <a:gd name="T50" fmla="*/ 248 w 497"/>
              <a:gd name="T51" fmla="*/ 345 h 399"/>
              <a:gd name="T52" fmla="*/ 123 w 497"/>
              <a:gd name="T53" fmla="*/ 221 h 399"/>
              <a:gd name="T54" fmla="*/ 248 w 497"/>
              <a:gd name="T55" fmla="*/ 97 h 399"/>
              <a:gd name="T56" fmla="*/ 372 w 497"/>
              <a:gd name="T57" fmla="*/ 221 h 399"/>
              <a:gd name="T58" fmla="*/ 248 w 497"/>
              <a:gd name="T59" fmla="*/ 345 h 399"/>
              <a:gd name="T60" fmla="*/ 425 w 497"/>
              <a:gd name="T61" fmla="*/ 159 h 399"/>
              <a:gd name="T62" fmla="*/ 425 w 497"/>
              <a:gd name="T63" fmla="*/ 159 h 399"/>
              <a:gd name="T64" fmla="*/ 407 w 497"/>
              <a:gd name="T65" fmla="*/ 141 h 399"/>
              <a:gd name="T66" fmla="*/ 425 w 497"/>
              <a:gd name="T67" fmla="*/ 123 h 399"/>
              <a:gd name="T68" fmla="*/ 442 w 497"/>
              <a:gd name="T69" fmla="*/ 141 h 399"/>
              <a:gd name="T70" fmla="*/ 425 w 497"/>
              <a:gd name="T71" fmla="*/ 15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rgbClr val="E1B6CD"/>
          </a:solidFill>
          <a:ln>
            <a:noFill/>
          </a:ln>
          <a:effectLst/>
        </p:spPr>
        <p:txBody>
          <a:bodyPr wrap="square" anchor="ctr"/>
          <a:lstStyle/>
          <a:p>
            <a:pPr defTabSz="534670" eaLnBrk="1" fontAlgn="auto" hangingPunct="1">
              <a:lnSpc>
                <a:spcPct val="120000"/>
              </a:lnSpc>
            </a:pPr>
            <a:endParaRPr kumimoji="0" lang="en-US" sz="2105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5" name="Freeform 7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56381" y="2627552"/>
            <a:ext cx="599728" cy="536038"/>
          </a:xfrm>
          <a:custGeom>
            <a:avLst/>
            <a:gdLst>
              <a:gd name="T0" fmla="*/ 142 w 497"/>
              <a:gd name="T1" fmla="*/ 275 h 445"/>
              <a:gd name="T2" fmla="*/ 142 w 497"/>
              <a:gd name="T3" fmla="*/ 275 h 445"/>
              <a:gd name="T4" fmla="*/ 142 w 497"/>
              <a:gd name="T5" fmla="*/ 125 h 445"/>
              <a:gd name="T6" fmla="*/ 53 w 497"/>
              <a:gd name="T7" fmla="*/ 125 h 445"/>
              <a:gd name="T8" fmla="*/ 0 w 497"/>
              <a:gd name="T9" fmla="*/ 178 h 445"/>
              <a:gd name="T10" fmla="*/ 0 w 497"/>
              <a:gd name="T11" fmla="*/ 319 h 445"/>
              <a:gd name="T12" fmla="*/ 53 w 497"/>
              <a:gd name="T13" fmla="*/ 373 h 445"/>
              <a:gd name="T14" fmla="*/ 71 w 497"/>
              <a:gd name="T15" fmla="*/ 373 h 445"/>
              <a:gd name="T16" fmla="*/ 71 w 497"/>
              <a:gd name="T17" fmla="*/ 444 h 445"/>
              <a:gd name="T18" fmla="*/ 151 w 497"/>
              <a:gd name="T19" fmla="*/ 373 h 445"/>
              <a:gd name="T20" fmla="*/ 274 w 497"/>
              <a:gd name="T21" fmla="*/ 373 h 445"/>
              <a:gd name="T22" fmla="*/ 319 w 497"/>
              <a:gd name="T23" fmla="*/ 319 h 445"/>
              <a:gd name="T24" fmla="*/ 319 w 497"/>
              <a:gd name="T25" fmla="*/ 275 h 445"/>
              <a:gd name="T26" fmla="*/ 319 w 497"/>
              <a:gd name="T27" fmla="*/ 275 h 445"/>
              <a:gd name="T28" fmla="*/ 142 w 497"/>
              <a:gd name="T29" fmla="*/ 275 h 445"/>
              <a:gd name="T30" fmla="*/ 443 w 497"/>
              <a:gd name="T31" fmla="*/ 0 h 445"/>
              <a:gd name="T32" fmla="*/ 443 w 497"/>
              <a:gd name="T33" fmla="*/ 0 h 445"/>
              <a:gd name="T34" fmla="*/ 221 w 497"/>
              <a:gd name="T35" fmla="*/ 0 h 445"/>
              <a:gd name="T36" fmla="*/ 177 w 497"/>
              <a:gd name="T37" fmla="*/ 54 h 445"/>
              <a:gd name="T38" fmla="*/ 177 w 497"/>
              <a:gd name="T39" fmla="*/ 248 h 445"/>
              <a:gd name="T40" fmla="*/ 346 w 497"/>
              <a:gd name="T41" fmla="*/ 248 h 445"/>
              <a:gd name="T42" fmla="*/ 425 w 497"/>
              <a:gd name="T43" fmla="*/ 319 h 445"/>
              <a:gd name="T44" fmla="*/ 425 w 497"/>
              <a:gd name="T45" fmla="*/ 248 h 445"/>
              <a:gd name="T46" fmla="*/ 443 w 497"/>
              <a:gd name="T47" fmla="*/ 248 h 445"/>
              <a:gd name="T48" fmla="*/ 496 w 497"/>
              <a:gd name="T49" fmla="*/ 195 h 445"/>
              <a:gd name="T50" fmla="*/ 496 w 497"/>
              <a:gd name="T51" fmla="*/ 54 h 445"/>
              <a:gd name="T52" fmla="*/ 443 w 497"/>
              <a:gd name="T5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319" y="275"/>
                </a:ln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rgbClr val="E1B6CD"/>
          </a:solidFill>
          <a:ln>
            <a:noFill/>
          </a:ln>
          <a:effectLst/>
        </p:spPr>
        <p:txBody>
          <a:bodyPr wrap="square" anchor="ctr"/>
          <a:lstStyle/>
          <a:p>
            <a:pPr defTabSz="534670" eaLnBrk="1" fontAlgn="auto" hangingPunct="1">
              <a:lnSpc>
                <a:spcPct val="120000"/>
              </a:lnSpc>
            </a:pPr>
            <a:endParaRPr kumimoji="0" lang="en-US" sz="2105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6" name="Freeform 7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28687" y="1892036"/>
            <a:ext cx="557268" cy="493582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rgbClr val="E1B6CD"/>
          </a:solidFill>
          <a:ln>
            <a:noFill/>
          </a:ln>
          <a:effectLst/>
        </p:spPr>
        <p:txBody>
          <a:bodyPr wrap="square" anchor="ctr"/>
          <a:lstStyle/>
          <a:p>
            <a:pPr defTabSz="534670" eaLnBrk="1" fontAlgn="auto" hangingPunct="1">
              <a:lnSpc>
                <a:spcPct val="120000"/>
              </a:lnSpc>
            </a:pPr>
            <a:endParaRPr kumimoji="0" lang="en-US" sz="2105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7" name="Freeform 9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938612" y="2638167"/>
            <a:ext cx="599728" cy="514810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rgbClr val="E1B6CD"/>
          </a:solidFill>
          <a:ln>
            <a:noFill/>
          </a:ln>
          <a:effectLst/>
        </p:spPr>
        <p:txBody>
          <a:bodyPr wrap="square" anchor="ctr"/>
          <a:lstStyle/>
          <a:p>
            <a:pPr defTabSz="534670" eaLnBrk="1" fontAlgn="auto" hangingPunct="1">
              <a:lnSpc>
                <a:spcPct val="120000"/>
              </a:lnSpc>
            </a:pPr>
            <a:endParaRPr kumimoji="0" lang="en-US" sz="2105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7" name="椭圆 56"/>
          <p:cNvSpPr/>
          <p:nvPr>
            <p:custDataLst>
              <p:tags r:id="rId8"/>
            </p:custDataLst>
          </p:nvPr>
        </p:nvSpPr>
        <p:spPr>
          <a:xfrm>
            <a:off x="6347914" y="1335246"/>
            <a:ext cx="521896" cy="521896"/>
          </a:xfrm>
          <a:prstGeom prst="ellipse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40000"/>
              </a:lnSpc>
            </a:pP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5" name="Freeform 7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64695" y="1468503"/>
            <a:ext cx="288334" cy="255382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square" anchor="ctr"/>
          <a:lstStyle/>
          <a:p>
            <a:pPr defTabSz="534670" eaLnBrk="1" fontAlgn="auto" hangingPunct="1">
              <a:lnSpc>
                <a:spcPct val="120000"/>
              </a:lnSpc>
            </a:pPr>
            <a:endParaRPr kumimoji="0" lang="en-US" sz="2105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986591" y="1437423"/>
            <a:ext cx="4283592" cy="7621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前中后序标识节点与他的左右子树节点遍历打印的先后顺序。</a:t>
            </a:r>
            <a:endParaRPr lang="zh-CN" altLang="en-US" sz="14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6986591" y="992821"/>
            <a:ext cx="4283592" cy="43501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遍历</a:t>
            </a:r>
            <a:endParaRPr lang="zh-CN" altLang="en-US" sz="1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9" name="椭圆 58"/>
          <p:cNvSpPr/>
          <p:nvPr>
            <p:custDataLst>
              <p:tags r:id="rId12"/>
            </p:custDataLst>
          </p:nvPr>
        </p:nvSpPr>
        <p:spPr>
          <a:xfrm>
            <a:off x="6347914" y="2584579"/>
            <a:ext cx="521896" cy="521896"/>
          </a:xfrm>
          <a:prstGeom prst="ellipse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40000"/>
              </a:lnSpc>
            </a:pPr>
            <a:endParaRPr lang="zh-CN" altLang="en-US" sz="2800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6" name="Freeform 9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478032" y="2733222"/>
            <a:ext cx="261661" cy="224611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534670" eaLnBrk="1" fontAlgn="auto" hangingPunct="1">
              <a:lnSpc>
                <a:spcPct val="120000"/>
              </a:lnSpc>
            </a:pPr>
            <a:endParaRPr kumimoji="0" lang="en-US" sz="2105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14"/>
            </p:custDataLst>
          </p:nvPr>
        </p:nvSpPr>
        <p:spPr>
          <a:xfrm>
            <a:off x="6986591" y="2751014"/>
            <a:ext cx="4283592" cy="7621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对于任意一个树的节点，先打印节点本身，再打印左子树，最后打印右子树</a:t>
            </a:r>
            <a:endParaRPr lang="zh-CN" altLang="en-US" sz="14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>
          <a:xfrm>
            <a:off x="6986591" y="2251400"/>
            <a:ext cx="4283592" cy="43501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前序遍历</a:t>
            </a:r>
            <a:endParaRPr lang="zh-CN" altLang="en-US" sz="1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1" name="椭圆 60"/>
          <p:cNvSpPr/>
          <p:nvPr>
            <p:custDataLst>
              <p:tags r:id="rId16"/>
            </p:custDataLst>
          </p:nvPr>
        </p:nvSpPr>
        <p:spPr>
          <a:xfrm>
            <a:off x="6347914" y="3907416"/>
            <a:ext cx="521896" cy="521896"/>
          </a:xfrm>
          <a:prstGeom prst="ellipse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40000"/>
              </a:lnSpc>
            </a:pPr>
            <a:endParaRPr lang="zh-CN" altLang="en-US" sz="2800" dirty="0">
              <a:solidFill>
                <a:sysClr val="windowText" lastClr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7" name="Freeform 2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478031" y="4064162"/>
            <a:ext cx="261662" cy="208404"/>
          </a:xfrm>
          <a:custGeom>
            <a:avLst/>
            <a:gdLst>
              <a:gd name="T0" fmla="*/ 248 w 497"/>
              <a:gd name="T1" fmla="*/ 150 h 399"/>
              <a:gd name="T2" fmla="*/ 248 w 497"/>
              <a:gd name="T3" fmla="*/ 150 h 399"/>
              <a:gd name="T4" fmla="*/ 177 w 497"/>
              <a:gd name="T5" fmla="*/ 221 h 399"/>
              <a:gd name="T6" fmla="*/ 248 w 497"/>
              <a:gd name="T7" fmla="*/ 292 h 399"/>
              <a:gd name="T8" fmla="*/ 319 w 497"/>
              <a:gd name="T9" fmla="*/ 221 h 399"/>
              <a:gd name="T10" fmla="*/ 248 w 497"/>
              <a:gd name="T11" fmla="*/ 150 h 399"/>
              <a:gd name="T12" fmla="*/ 442 w 497"/>
              <a:gd name="T13" fmla="*/ 70 h 399"/>
              <a:gd name="T14" fmla="*/ 442 w 497"/>
              <a:gd name="T15" fmla="*/ 70 h 399"/>
              <a:gd name="T16" fmla="*/ 389 w 497"/>
              <a:gd name="T17" fmla="*/ 70 h 399"/>
              <a:gd name="T18" fmla="*/ 363 w 497"/>
              <a:gd name="T19" fmla="*/ 61 h 399"/>
              <a:gd name="T20" fmla="*/ 354 w 497"/>
              <a:gd name="T21" fmla="*/ 8 h 399"/>
              <a:gd name="T22" fmla="*/ 327 w 497"/>
              <a:gd name="T23" fmla="*/ 0 h 399"/>
              <a:gd name="T24" fmla="*/ 159 w 497"/>
              <a:gd name="T25" fmla="*/ 0 h 399"/>
              <a:gd name="T26" fmla="*/ 142 w 497"/>
              <a:gd name="T27" fmla="*/ 8 h 399"/>
              <a:gd name="T28" fmla="*/ 123 w 497"/>
              <a:gd name="T29" fmla="*/ 61 h 399"/>
              <a:gd name="T30" fmla="*/ 106 w 497"/>
              <a:gd name="T31" fmla="*/ 70 h 399"/>
              <a:gd name="T32" fmla="*/ 53 w 497"/>
              <a:gd name="T33" fmla="*/ 70 h 399"/>
              <a:gd name="T34" fmla="*/ 0 w 497"/>
              <a:gd name="T35" fmla="*/ 123 h 399"/>
              <a:gd name="T36" fmla="*/ 0 w 497"/>
              <a:gd name="T37" fmla="*/ 345 h 399"/>
              <a:gd name="T38" fmla="*/ 53 w 497"/>
              <a:gd name="T39" fmla="*/ 398 h 399"/>
              <a:gd name="T40" fmla="*/ 442 w 497"/>
              <a:gd name="T41" fmla="*/ 398 h 399"/>
              <a:gd name="T42" fmla="*/ 496 w 497"/>
              <a:gd name="T43" fmla="*/ 345 h 399"/>
              <a:gd name="T44" fmla="*/ 496 w 497"/>
              <a:gd name="T45" fmla="*/ 123 h 399"/>
              <a:gd name="T46" fmla="*/ 442 w 497"/>
              <a:gd name="T47" fmla="*/ 70 h 399"/>
              <a:gd name="T48" fmla="*/ 248 w 497"/>
              <a:gd name="T49" fmla="*/ 345 h 399"/>
              <a:gd name="T50" fmla="*/ 248 w 497"/>
              <a:gd name="T51" fmla="*/ 345 h 399"/>
              <a:gd name="T52" fmla="*/ 123 w 497"/>
              <a:gd name="T53" fmla="*/ 221 h 399"/>
              <a:gd name="T54" fmla="*/ 248 w 497"/>
              <a:gd name="T55" fmla="*/ 97 h 399"/>
              <a:gd name="T56" fmla="*/ 372 w 497"/>
              <a:gd name="T57" fmla="*/ 221 h 399"/>
              <a:gd name="T58" fmla="*/ 248 w 497"/>
              <a:gd name="T59" fmla="*/ 345 h 399"/>
              <a:gd name="T60" fmla="*/ 425 w 497"/>
              <a:gd name="T61" fmla="*/ 159 h 399"/>
              <a:gd name="T62" fmla="*/ 425 w 497"/>
              <a:gd name="T63" fmla="*/ 159 h 399"/>
              <a:gd name="T64" fmla="*/ 407 w 497"/>
              <a:gd name="T65" fmla="*/ 141 h 399"/>
              <a:gd name="T66" fmla="*/ 425 w 497"/>
              <a:gd name="T67" fmla="*/ 123 h 399"/>
              <a:gd name="T68" fmla="*/ 442 w 497"/>
              <a:gd name="T69" fmla="*/ 141 h 399"/>
              <a:gd name="T70" fmla="*/ 425 w 497"/>
              <a:gd name="T71" fmla="*/ 15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square" anchor="ctr"/>
          <a:lstStyle/>
          <a:p>
            <a:pPr defTabSz="534670" eaLnBrk="1" fontAlgn="auto" hangingPunct="1">
              <a:lnSpc>
                <a:spcPct val="120000"/>
              </a:lnSpc>
            </a:pPr>
            <a:endParaRPr kumimoji="0" lang="en-US" sz="2105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文本框 47"/>
          <p:cNvSpPr txBox="1"/>
          <p:nvPr>
            <p:custDataLst>
              <p:tags r:id="rId18"/>
            </p:custDataLst>
          </p:nvPr>
        </p:nvSpPr>
        <p:spPr>
          <a:xfrm>
            <a:off x="6986591" y="4009593"/>
            <a:ext cx="4283592" cy="762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对于任意一个树的节点，先打印左子树，再打印节点本身，最后打印右子树</a:t>
            </a:r>
            <a:endParaRPr lang="zh-CN" altLang="en-US" sz="14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19"/>
            </p:custDataLst>
          </p:nvPr>
        </p:nvSpPr>
        <p:spPr>
          <a:xfrm>
            <a:off x="6986591" y="3574516"/>
            <a:ext cx="4283592" cy="43501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中序遍历</a:t>
            </a:r>
            <a:endParaRPr lang="zh-CN" altLang="en-US" sz="1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3" name="椭圆 62"/>
          <p:cNvSpPr/>
          <p:nvPr>
            <p:custDataLst>
              <p:tags r:id="rId20"/>
            </p:custDataLst>
          </p:nvPr>
        </p:nvSpPr>
        <p:spPr>
          <a:xfrm>
            <a:off x="6347914" y="5165995"/>
            <a:ext cx="521896" cy="521896"/>
          </a:xfrm>
          <a:prstGeom prst="ellipse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40000"/>
              </a:lnSpc>
            </a:pPr>
            <a:endParaRPr lang="zh-CN" altLang="en-US" sz="2800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8" name="Freeform 70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478032" y="5310006"/>
            <a:ext cx="261661" cy="233874"/>
          </a:xfrm>
          <a:custGeom>
            <a:avLst/>
            <a:gdLst>
              <a:gd name="T0" fmla="*/ 142 w 497"/>
              <a:gd name="T1" fmla="*/ 275 h 445"/>
              <a:gd name="T2" fmla="*/ 142 w 497"/>
              <a:gd name="T3" fmla="*/ 275 h 445"/>
              <a:gd name="T4" fmla="*/ 142 w 497"/>
              <a:gd name="T5" fmla="*/ 125 h 445"/>
              <a:gd name="T6" fmla="*/ 53 w 497"/>
              <a:gd name="T7" fmla="*/ 125 h 445"/>
              <a:gd name="T8" fmla="*/ 0 w 497"/>
              <a:gd name="T9" fmla="*/ 178 h 445"/>
              <a:gd name="T10" fmla="*/ 0 w 497"/>
              <a:gd name="T11" fmla="*/ 319 h 445"/>
              <a:gd name="T12" fmla="*/ 53 w 497"/>
              <a:gd name="T13" fmla="*/ 373 h 445"/>
              <a:gd name="T14" fmla="*/ 71 w 497"/>
              <a:gd name="T15" fmla="*/ 373 h 445"/>
              <a:gd name="T16" fmla="*/ 71 w 497"/>
              <a:gd name="T17" fmla="*/ 444 h 445"/>
              <a:gd name="T18" fmla="*/ 151 w 497"/>
              <a:gd name="T19" fmla="*/ 373 h 445"/>
              <a:gd name="T20" fmla="*/ 274 w 497"/>
              <a:gd name="T21" fmla="*/ 373 h 445"/>
              <a:gd name="T22" fmla="*/ 319 w 497"/>
              <a:gd name="T23" fmla="*/ 319 h 445"/>
              <a:gd name="T24" fmla="*/ 319 w 497"/>
              <a:gd name="T25" fmla="*/ 275 h 445"/>
              <a:gd name="T26" fmla="*/ 319 w 497"/>
              <a:gd name="T27" fmla="*/ 275 h 445"/>
              <a:gd name="T28" fmla="*/ 142 w 497"/>
              <a:gd name="T29" fmla="*/ 275 h 445"/>
              <a:gd name="T30" fmla="*/ 443 w 497"/>
              <a:gd name="T31" fmla="*/ 0 h 445"/>
              <a:gd name="T32" fmla="*/ 443 w 497"/>
              <a:gd name="T33" fmla="*/ 0 h 445"/>
              <a:gd name="T34" fmla="*/ 221 w 497"/>
              <a:gd name="T35" fmla="*/ 0 h 445"/>
              <a:gd name="T36" fmla="*/ 177 w 497"/>
              <a:gd name="T37" fmla="*/ 54 h 445"/>
              <a:gd name="T38" fmla="*/ 177 w 497"/>
              <a:gd name="T39" fmla="*/ 248 h 445"/>
              <a:gd name="T40" fmla="*/ 346 w 497"/>
              <a:gd name="T41" fmla="*/ 248 h 445"/>
              <a:gd name="T42" fmla="*/ 425 w 497"/>
              <a:gd name="T43" fmla="*/ 319 h 445"/>
              <a:gd name="T44" fmla="*/ 425 w 497"/>
              <a:gd name="T45" fmla="*/ 248 h 445"/>
              <a:gd name="T46" fmla="*/ 443 w 497"/>
              <a:gd name="T47" fmla="*/ 248 h 445"/>
              <a:gd name="T48" fmla="*/ 496 w 497"/>
              <a:gd name="T49" fmla="*/ 195 h 445"/>
              <a:gd name="T50" fmla="*/ 496 w 497"/>
              <a:gd name="T51" fmla="*/ 54 h 445"/>
              <a:gd name="T52" fmla="*/ 443 w 497"/>
              <a:gd name="T5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319" y="275"/>
                </a:ln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square" anchor="ctr"/>
          <a:lstStyle/>
          <a:p>
            <a:pPr defTabSz="534670" eaLnBrk="1" fontAlgn="auto" hangingPunct="1">
              <a:lnSpc>
                <a:spcPct val="120000"/>
              </a:lnSpc>
            </a:pPr>
            <a:endParaRPr kumimoji="0" lang="en-US" sz="2105">
              <a:solidFill>
                <a:prstClr val="black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22"/>
            </p:custDataLst>
          </p:nvPr>
        </p:nvSpPr>
        <p:spPr>
          <a:xfrm>
            <a:off x="6986591" y="5268172"/>
            <a:ext cx="4283592" cy="762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对于任意一个树的节点，先打印右子树，再打印节点本身，最后打印左子树</a:t>
            </a:r>
            <a:endParaRPr lang="zh-CN" altLang="en-US" sz="14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23"/>
            </p:custDataLst>
          </p:nvPr>
        </p:nvSpPr>
        <p:spPr>
          <a:xfrm>
            <a:off x="6986591" y="4823570"/>
            <a:ext cx="4283592" cy="43501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后序遍历</a:t>
            </a:r>
            <a:endParaRPr lang="zh-CN" altLang="en-US" sz="1600" b="1" spc="3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24"/>
            </p:custDataLst>
          </p:nvPr>
        </p:nvSpPr>
        <p:spPr>
          <a:xfrm>
            <a:off x="2756109" y="1353470"/>
            <a:ext cx="1096324" cy="529081"/>
          </a:xfrm>
          <a:prstGeom prst="rect">
            <a:avLst/>
          </a:prstGeom>
        </p:spPr>
        <p:txBody>
          <a:bodyPr wrap="square">
            <a:normAutofit fontScale="80000"/>
          </a:bodyPr>
          <a:lstStyle>
            <a:defPPr>
              <a:defRPr lang="zh-CN"/>
            </a:defPPr>
            <a:lvl1pPr algn="ctr">
              <a:defRPr sz="1400">
                <a:solidFill>
                  <a:sysClr val="window" lastClr="FFFFFF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遍历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25"/>
            </p:custDataLst>
          </p:nvPr>
        </p:nvSpPr>
        <p:spPr>
          <a:xfrm>
            <a:off x="2756109" y="3908591"/>
            <a:ext cx="1096324" cy="529081"/>
          </a:xfrm>
          <a:prstGeom prst="rect">
            <a:avLst/>
          </a:prstGeom>
        </p:spPr>
        <p:txBody>
          <a:bodyPr wrap="square">
            <a:normAutofit fontScale="80000"/>
          </a:bodyPr>
          <a:lstStyle>
            <a:defPPr>
              <a:defRPr lang="zh-CN"/>
            </a:defPPr>
            <a:lvl1pPr algn="ctr">
              <a:defRPr sz="1400">
                <a:solidFill>
                  <a:sysClr val="window" lastClr="FFFFFF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中序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26"/>
            </p:custDataLst>
          </p:nvPr>
        </p:nvSpPr>
        <p:spPr>
          <a:xfrm>
            <a:off x="943276" y="2645498"/>
            <a:ext cx="1096324" cy="529081"/>
          </a:xfrm>
          <a:prstGeom prst="rect">
            <a:avLst/>
          </a:prstGeom>
        </p:spPr>
        <p:txBody>
          <a:bodyPr wrap="square">
            <a:normAutofit fontScale="80000"/>
          </a:bodyPr>
          <a:lstStyle>
            <a:defPPr>
              <a:defRPr lang="zh-CN"/>
            </a:defPPr>
            <a:lvl1pPr algn="ctr">
              <a:defRPr sz="1400">
                <a:solidFill>
                  <a:sysClr val="window" lastClr="FFFFFF"/>
                </a:solidFill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前序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27"/>
            </p:custDataLst>
          </p:nvPr>
        </p:nvSpPr>
        <p:spPr>
          <a:xfrm>
            <a:off x="4731971" y="2645498"/>
            <a:ext cx="1096324" cy="529081"/>
          </a:xfrm>
          <a:prstGeom prst="rect">
            <a:avLst/>
          </a:prstGeom>
        </p:spPr>
        <p:txBody>
          <a:bodyPr wrap="square">
            <a:normAutofit fontScale="80000"/>
          </a:bodyPr>
          <a:lstStyle>
            <a:defPPr>
              <a:defRPr lang="zh-CN"/>
            </a:defPPr>
            <a:lvl1pPr algn="ctr">
              <a:defRPr sz="1400">
                <a:solidFill>
                  <a:sysClr val="window" lastClr="FFFFFF"/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后序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  <p:custDataLst>
      <p:tags r:id="rId2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红黑树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50" name="矩形: 圆角 35"/>
          <p:cNvSpPr/>
          <p:nvPr>
            <p:custDataLst>
              <p:tags r:id="rId1"/>
            </p:custDataLst>
          </p:nvPr>
        </p:nvSpPr>
        <p:spPr>
          <a:xfrm>
            <a:off x="643195" y="1403349"/>
            <a:ext cx="5339140" cy="1179195"/>
          </a:xfrm>
          <a:prstGeom prst="roundRect">
            <a:avLst>
              <a:gd name="adj" fmla="val 50000"/>
            </a:avLst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矩形: 圆角 1"/>
          <p:cNvSpPr/>
          <p:nvPr>
            <p:custDataLst>
              <p:tags r:id="rId2"/>
            </p:custDataLst>
          </p:nvPr>
        </p:nvSpPr>
        <p:spPr>
          <a:xfrm>
            <a:off x="1322616" y="1503619"/>
            <a:ext cx="4359999" cy="978654"/>
          </a:xfrm>
          <a:prstGeom prst="roundRect">
            <a:avLst>
              <a:gd name="adj" fmla="val 31832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3"/>
            </p:custDataLst>
          </p:nvPr>
        </p:nvSpPr>
        <p:spPr>
          <a:xfrm>
            <a:off x="1485776" y="1588021"/>
            <a:ext cx="4033678" cy="80985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平衡二叉查找树：二叉树中任意一个节点的左右子树的高度相差不能大于</a:t>
            </a:r>
            <a:r>
              <a:rPr lang="en-US" altLang="zh-CN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lang="en-US" altLang="zh-CN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椭圆 52"/>
          <p:cNvSpPr/>
          <p:nvPr>
            <p:custDataLst>
              <p:tags r:id="rId4"/>
            </p:custDataLst>
          </p:nvPr>
        </p:nvSpPr>
        <p:spPr>
          <a:xfrm>
            <a:off x="785725" y="1766728"/>
            <a:ext cx="452436" cy="452437"/>
          </a:xfrm>
          <a:prstGeom prst="ellips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b="1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5"/>
            </p:custDataLst>
          </p:nvPr>
        </p:nvSpPr>
        <p:spPr>
          <a:xfrm>
            <a:off x="690840" y="1737740"/>
            <a:ext cx="642206" cy="510413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en-US" altLang="zh-CN" sz="2400" b="1" spc="150" dirty="0">
                <a:solidFill>
                  <a:srgbClr val="B380A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</a:t>
            </a:r>
            <a:endParaRPr lang="en-US" altLang="zh-CN" sz="2400" b="1" spc="150" dirty="0">
              <a:solidFill>
                <a:srgbClr val="B380A2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0" name="矩形: 圆角 209"/>
          <p:cNvSpPr/>
          <p:nvPr>
            <p:custDataLst>
              <p:tags r:id="rId6"/>
            </p:custDataLst>
          </p:nvPr>
        </p:nvSpPr>
        <p:spPr>
          <a:xfrm>
            <a:off x="6248975" y="1403349"/>
            <a:ext cx="5339140" cy="1179195"/>
          </a:xfrm>
          <a:prstGeom prst="roundRect">
            <a:avLst>
              <a:gd name="adj" fmla="val 50000"/>
            </a:avLst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1" name="矩形: 圆角 210"/>
          <p:cNvSpPr/>
          <p:nvPr>
            <p:custDataLst>
              <p:tags r:id="rId7"/>
            </p:custDataLst>
          </p:nvPr>
        </p:nvSpPr>
        <p:spPr>
          <a:xfrm>
            <a:off x="6928396" y="1503619"/>
            <a:ext cx="4359999" cy="978654"/>
          </a:xfrm>
          <a:prstGeom prst="roundRect">
            <a:avLst>
              <a:gd name="adj" fmla="val 31832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2" name="文本框 211"/>
          <p:cNvSpPr txBox="1"/>
          <p:nvPr>
            <p:custDataLst>
              <p:tags r:id="rId8"/>
            </p:custDataLst>
          </p:nvPr>
        </p:nvSpPr>
        <p:spPr>
          <a:xfrm>
            <a:off x="7091556" y="1588021"/>
            <a:ext cx="4033678" cy="80985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平衡二叉树就是要整棵树看起来比较对称，保证相应的插入、删除、查找等操作更高效</a:t>
            </a:r>
            <a:endParaRPr lang="zh-CN" altLang="en-US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4" name="椭圆 213"/>
          <p:cNvSpPr/>
          <p:nvPr>
            <p:custDataLst>
              <p:tags r:id="rId9"/>
            </p:custDataLst>
          </p:nvPr>
        </p:nvSpPr>
        <p:spPr>
          <a:xfrm>
            <a:off x="6391505" y="1766728"/>
            <a:ext cx="452436" cy="452437"/>
          </a:xfrm>
          <a:prstGeom prst="ellips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b="1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5" name="文本框 214"/>
          <p:cNvSpPr txBox="1"/>
          <p:nvPr>
            <p:custDataLst>
              <p:tags r:id="rId10"/>
            </p:custDataLst>
          </p:nvPr>
        </p:nvSpPr>
        <p:spPr>
          <a:xfrm>
            <a:off x="6296620" y="1737740"/>
            <a:ext cx="642206" cy="510413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en-US" altLang="zh-CN" sz="2400" b="1" spc="150" dirty="0">
                <a:solidFill>
                  <a:srgbClr val="B380A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</a:t>
            </a:r>
            <a:endParaRPr lang="en-US" altLang="zh-CN" sz="2400" b="1" spc="150" dirty="0">
              <a:solidFill>
                <a:srgbClr val="B380A2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7" name="矩形: 圆角 216"/>
          <p:cNvSpPr/>
          <p:nvPr>
            <p:custDataLst>
              <p:tags r:id="rId11"/>
            </p:custDataLst>
          </p:nvPr>
        </p:nvSpPr>
        <p:spPr>
          <a:xfrm>
            <a:off x="643195" y="2782349"/>
            <a:ext cx="5339140" cy="1179195"/>
          </a:xfrm>
          <a:prstGeom prst="roundRect">
            <a:avLst>
              <a:gd name="adj" fmla="val 50000"/>
            </a:avLst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8" name="矩形: 圆角 217"/>
          <p:cNvSpPr/>
          <p:nvPr>
            <p:custDataLst>
              <p:tags r:id="rId12"/>
            </p:custDataLst>
          </p:nvPr>
        </p:nvSpPr>
        <p:spPr>
          <a:xfrm>
            <a:off x="1322616" y="2882619"/>
            <a:ext cx="4359999" cy="978654"/>
          </a:xfrm>
          <a:prstGeom prst="roundRect">
            <a:avLst>
              <a:gd name="adj" fmla="val 31832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9" name="文本框 218"/>
          <p:cNvSpPr txBox="1"/>
          <p:nvPr>
            <p:custDataLst>
              <p:tags r:id="rId13"/>
            </p:custDataLst>
          </p:nvPr>
        </p:nvSpPr>
        <p:spPr>
          <a:xfrm>
            <a:off x="1485776" y="2967021"/>
            <a:ext cx="4033678" cy="80985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红黑树是一种不严格的平衡二叉查找树。他的根节点是黑色的。</a:t>
            </a:r>
            <a:endParaRPr lang="zh-CN" altLang="en-US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1" name="椭圆 220"/>
          <p:cNvSpPr/>
          <p:nvPr>
            <p:custDataLst>
              <p:tags r:id="rId14"/>
            </p:custDataLst>
          </p:nvPr>
        </p:nvSpPr>
        <p:spPr>
          <a:xfrm>
            <a:off x="785725" y="3145728"/>
            <a:ext cx="452436" cy="452437"/>
          </a:xfrm>
          <a:prstGeom prst="ellips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b="1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15"/>
            </p:custDataLst>
          </p:nvPr>
        </p:nvSpPr>
        <p:spPr>
          <a:xfrm>
            <a:off x="690840" y="3116740"/>
            <a:ext cx="642206" cy="510413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en-US" altLang="zh-CN" sz="2400" b="1" spc="150" dirty="0">
                <a:solidFill>
                  <a:srgbClr val="B380A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C</a:t>
            </a:r>
            <a:endParaRPr lang="en-US" altLang="zh-CN" sz="2400" b="1" spc="150" dirty="0">
              <a:solidFill>
                <a:srgbClr val="B380A2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4" name="矩形: 圆角 223"/>
          <p:cNvSpPr/>
          <p:nvPr>
            <p:custDataLst>
              <p:tags r:id="rId16"/>
            </p:custDataLst>
          </p:nvPr>
        </p:nvSpPr>
        <p:spPr>
          <a:xfrm>
            <a:off x="6248975" y="2782349"/>
            <a:ext cx="5339140" cy="1179195"/>
          </a:xfrm>
          <a:prstGeom prst="roundRect">
            <a:avLst>
              <a:gd name="adj" fmla="val 50000"/>
            </a:avLst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5" name="矩形: 圆角 224"/>
          <p:cNvSpPr/>
          <p:nvPr>
            <p:custDataLst>
              <p:tags r:id="rId17"/>
            </p:custDataLst>
          </p:nvPr>
        </p:nvSpPr>
        <p:spPr>
          <a:xfrm>
            <a:off x="6928396" y="2882619"/>
            <a:ext cx="4359999" cy="978654"/>
          </a:xfrm>
          <a:prstGeom prst="roundRect">
            <a:avLst>
              <a:gd name="adj" fmla="val 31832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6" name="文本框 225"/>
          <p:cNvSpPr txBox="1"/>
          <p:nvPr>
            <p:custDataLst>
              <p:tags r:id="rId18"/>
            </p:custDataLst>
          </p:nvPr>
        </p:nvSpPr>
        <p:spPr>
          <a:xfrm>
            <a:off x="7091556" y="2967021"/>
            <a:ext cx="4033678" cy="80985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每个叶子节点都是黑色的空节点</a:t>
            </a:r>
            <a:endParaRPr lang="zh-CN" altLang="en-US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8" name="椭圆 227"/>
          <p:cNvSpPr/>
          <p:nvPr>
            <p:custDataLst>
              <p:tags r:id="rId19"/>
            </p:custDataLst>
          </p:nvPr>
        </p:nvSpPr>
        <p:spPr>
          <a:xfrm>
            <a:off x="6391505" y="3145728"/>
            <a:ext cx="452436" cy="452437"/>
          </a:xfrm>
          <a:prstGeom prst="ellips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b="1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9" name="文本框 228"/>
          <p:cNvSpPr txBox="1"/>
          <p:nvPr>
            <p:custDataLst>
              <p:tags r:id="rId20"/>
            </p:custDataLst>
          </p:nvPr>
        </p:nvSpPr>
        <p:spPr>
          <a:xfrm>
            <a:off x="6296620" y="3116740"/>
            <a:ext cx="642206" cy="510413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en-US" altLang="zh-CN" sz="2400" b="1" spc="150" dirty="0">
                <a:solidFill>
                  <a:srgbClr val="B380A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</a:t>
            </a:r>
            <a:endParaRPr lang="en-US" altLang="zh-CN" sz="2400" b="1" spc="150" dirty="0">
              <a:solidFill>
                <a:srgbClr val="B380A2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1" name="矩形: 圆角 230"/>
          <p:cNvSpPr/>
          <p:nvPr>
            <p:custDataLst>
              <p:tags r:id="rId21"/>
            </p:custDataLst>
          </p:nvPr>
        </p:nvSpPr>
        <p:spPr>
          <a:xfrm>
            <a:off x="643195" y="4161348"/>
            <a:ext cx="5339140" cy="1179195"/>
          </a:xfrm>
          <a:prstGeom prst="roundRect">
            <a:avLst>
              <a:gd name="adj" fmla="val 50000"/>
            </a:avLst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2" name="矩形: 圆角 231"/>
          <p:cNvSpPr/>
          <p:nvPr>
            <p:custDataLst>
              <p:tags r:id="rId22"/>
            </p:custDataLst>
          </p:nvPr>
        </p:nvSpPr>
        <p:spPr>
          <a:xfrm>
            <a:off x="1322616" y="4261618"/>
            <a:ext cx="4359999" cy="978654"/>
          </a:xfrm>
          <a:prstGeom prst="roundRect">
            <a:avLst>
              <a:gd name="adj" fmla="val 31832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23"/>
            </p:custDataLst>
          </p:nvPr>
        </p:nvSpPr>
        <p:spPr>
          <a:xfrm>
            <a:off x="1485776" y="4346020"/>
            <a:ext cx="4033678" cy="80985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任何相邻的节点都不能同时为红色</a:t>
            </a:r>
            <a:endParaRPr lang="zh-CN" altLang="en-US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椭圆 234"/>
          <p:cNvSpPr/>
          <p:nvPr>
            <p:custDataLst>
              <p:tags r:id="rId24"/>
            </p:custDataLst>
          </p:nvPr>
        </p:nvSpPr>
        <p:spPr>
          <a:xfrm>
            <a:off x="785725" y="4524727"/>
            <a:ext cx="452436" cy="452437"/>
          </a:xfrm>
          <a:prstGeom prst="ellips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b="1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6" name="文本框 235"/>
          <p:cNvSpPr txBox="1"/>
          <p:nvPr>
            <p:custDataLst>
              <p:tags r:id="rId25"/>
            </p:custDataLst>
          </p:nvPr>
        </p:nvSpPr>
        <p:spPr>
          <a:xfrm>
            <a:off x="690840" y="4495739"/>
            <a:ext cx="642206" cy="510413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en-US" altLang="zh-CN" sz="2400" b="1" spc="150" dirty="0">
                <a:solidFill>
                  <a:srgbClr val="B380A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E</a:t>
            </a:r>
            <a:endParaRPr lang="en-US" altLang="zh-CN" sz="2400" b="1" spc="150" dirty="0">
              <a:solidFill>
                <a:srgbClr val="B380A2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8" name="矩形: 圆角 237"/>
          <p:cNvSpPr/>
          <p:nvPr>
            <p:custDataLst>
              <p:tags r:id="rId26"/>
            </p:custDataLst>
          </p:nvPr>
        </p:nvSpPr>
        <p:spPr>
          <a:xfrm>
            <a:off x="6248975" y="4161348"/>
            <a:ext cx="5339140" cy="1179195"/>
          </a:xfrm>
          <a:prstGeom prst="roundRect">
            <a:avLst>
              <a:gd name="adj" fmla="val 50000"/>
            </a:avLst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9" name="矩形: 圆角 238"/>
          <p:cNvSpPr/>
          <p:nvPr>
            <p:custDataLst>
              <p:tags r:id="rId27"/>
            </p:custDataLst>
          </p:nvPr>
        </p:nvSpPr>
        <p:spPr>
          <a:xfrm>
            <a:off x="6928396" y="4261618"/>
            <a:ext cx="4359999" cy="978654"/>
          </a:xfrm>
          <a:prstGeom prst="roundRect">
            <a:avLst>
              <a:gd name="adj" fmla="val 31832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文本框 239"/>
          <p:cNvSpPr txBox="1"/>
          <p:nvPr>
            <p:custDataLst>
              <p:tags r:id="rId28"/>
            </p:custDataLst>
          </p:nvPr>
        </p:nvSpPr>
        <p:spPr>
          <a:xfrm>
            <a:off x="7091556" y="4346020"/>
            <a:ext cx="4033678" cy="80985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>
              <a:lnSpc>
                <a:spcPct val="13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每个节点，从该节点到达其可达叶子节点的所有路径，都包含相同数目的黑色节点</a:t>
            </a:r>
            <a:endParaRPr lang="zh-CN" altLang="en-US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2" name="椭圆 241"/>
          <p:cNvSpPr/>
          <p:nvPr>
            <p:custDataLst>
              <p:tags r:id="rId29"/>
            </p:custDataLst>
          </p:nvPr>
        </p:nvSpPr>
        <p:spPr>
          <a:xfrm>
            <a:off x="6391505" y="4524727"/>
            <a:ext cx="452436" cy="452437"/>
          </a:xfrm>
          <a:prstGeom prst="ellipse">
            <a:avLst/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 b="1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30"/>
            </p:custDataLst>
          </p:nvPr>
        </p:nvSpPr>
        <p:spPr>
          <a:xfrm>
            <a:off x="6296620" y="4495739"/>
            <a:ext cx="642206" cy="510413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en-US" altLang="zh-CN" sz="2400" b="1" spc="150" dirty="0">
                <a:solidFill>
                  <a:srgbClr val="B380A2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F</a:t>
            </a:r>
            <a:endParaRPr lang="en-US" altLang="zh-CN" sz="2400" b="1" spc="150" dirty="0">
              <a:solidFill>
                <a:srgbClr val="B380A2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  <p:custDataLst>
      <p:tags r:id="rId3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684713" y="1381760"/>
            <a:ext cx="285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rgbClr val="B380A2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2800" b="1">
              <a:solidFill>
                <a:srgbClr val="B380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5024755" y="1903730"/>
            <a:ext cx="2171700" cy="0"/>
          </a:xfrm>
          <a:prstGeom prst="line">
            <a:avLst/>
          </a:prstGeom>
          <a:ln w="19050">
            <a:solidFill>
              <a:srgbClr val="B38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任意形状 56"/>
          <p:cNvSpPr/>
          <p:nvPr>
            <p:custDataLst>
              <p:tags r:id="rId1"/>
            </p:custDataLst>
          </p:nvPr>
        </p:nvSpPr>
        <p:spPr>
          <a:xfrm>
            <a:off x="2235074" y="3524721"/>
            <a:ext cx="1525102" cy="2536710"/>
          </a:xfrm>
          <a:custGeom>
            <a:avLst/>
            <a:gdLst>
              <a:gd name="connsiteX0" fmla="*/ 0 w 1961809"/>
              <a:gd name="connsiteY0" fmla="*/ 0 h 3263087"/>
              <a:gd name="connsiteX1" fmla="*/ 637 w 1961809"/>
              <a:gd name="connsiteY1" fmla="*/ 0 h 3263087"/>
              <a:gd name="connsiteX2" fmla="*/ 5064 w 1961809"/>
              <a:gd name="connsiteY2" fmla="*/ 87679 h 3263087"/>
              <a:gd name="connsiteX3" fmla="*/ 980905 w 1961809"/>
              <a:gd name="connsiteY3" fmla="*/ 968292 h 3263087"/>
              <a:gd name="connsiteX4" fmla="*/ 1956746 w 1961809"/>
              <a:gd name="connsiteY4" fmla="*/ 87679 h 3263087"/>
              <a:gd name="connsiteX5" fmla="*/ 1961173 w 1961809"/>
              <a:gd name="connsiteY5" fmla="*/ 0 h 3263087"/>
              <a:gd name="connsiteX6" fmla="*/ 1961809 w 1961809"/>
              <a:gd name="connsiteY6" fmla="*/ 0 h 3263087"/>
              <a:gd name="connsiteX7" fmla="*/ 1961809 w 1961809"/>
              <a:gd name="connsiteY7" fmla="*/ 3263087 h 3263087"/>
              <a:gd name="connsiteX8" fmla="*/ 0 w 1961809"/>
              <a:gd name="connsiteY8" fmla="*/ 3263087 h 326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1809" h="3263087">
                <a:moveTo>
                  <a:pt x="0" y="0"/>
                </a:moveTo>
                <a:lnTo>
                  <a:pt x="637" y="0"/>
                </a:lnTo>
                <a:lnTo>
                  <a:pt x="5064" y="87679"/>
                </a:lnTo>
                <a:cubicBezTo>
                  <a:pt x="55297" y="582306"/>
                  <a:pt x="473025" y="968292"/>
                  <a:pt x="980905" y="968292"/>
                </a:cubicBezTo>
                <a:cubicBezTo>
                  <a:pt x="1488785" y="968292"/>
                  <a:pt x="1906514" y="582306"/>
                  <a:pt x="1956746" y="87679"/>
                </a:cubicBezTo>
                <a:lnTo>
                  <a:pt x="1961173" y="0"/>
                </a:lnTo>
                <a:lnTo>
                  <a:pt x="1961809" y="0"/>
                </a:lnTo>
                <a:lnTo>
                  <a:pt x="1961809" y="3263087"/>
                </a:lnTo>
                <a:lnTo>
                  <a:pt x="0" y="326308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12700">
            <a:miter lim="400000"/>
          </a:ln>
        </p:spPr>
        <p:txBody>
          <a:bodyPr wrap="square" tIns="45720" bIns="4572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5" name="形状"/>
          <p:cNvSpPr/>
          <p:nvPr>
            <p:custDataLst>
              <p:tags r:id="rId2"/>
            </p:custDataLst>
          </p:nvPr>
        </p:nvSpPr>
        <p:spPr>
          <a:xfrm>
            <a:off x="1901761" y="2663327"/>
            <a:ext cx="1761198" cy="176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21067" y="11464"/>
                </a:moveTo>
                <a:cubicBezTo>
                  <a:pt x="20844" y="11464"/>
                  <a:pt x="20844" y="11464"/>
                  <a:pt x="20844" y="11464"/>
                </a:cubicBezTo>
                <a:cubicBezTo>
                  <a:pt x="20444" y="11464"/>
                  <a:pt x="20133" y="11198"/>
                  <a:pt x="20044" y="10844"/>
                </a:cubicBezTo>
                <a:cubicBezTo>
                  <a:pt x="20000" y="10357"/>
                  <a:pt x="20356" y="9915"/>
                  <a:pt x="20844" y="9915"/>
                </a:cubicBezTo>
                <a:cubicBezTo>
                  <a:pt x="21067" y="9915"/>
                  <a:pt x="21067" y="9915"/>
                  <a:pt x="21067" y="9915"/>
                </a:cubicBezTo>
                <a:cubicBezTo>
                  <a:pt x="21333" y="9915"/>
                  <a:pt x="21600" y="9693"/>
                  <a:pt x="21556" y="9384"/>
                </a:cubicBezTo>
                <a:cubicBezTo>
                  <a:pt x="21511" y="9251"/>
                  <a:pt x="21511" y="9074"/>
                  <a:pt x="21467" y="8941"/>
                </a:cubicBezTo>
                <a:cubicBezTo>
                  <a:pt x="21422" y="8675"/>
                  <a:pt x="21156" y="8498"/>
                  <a:pt x="20844" y="8543"/>
                </a:cubicBezTo>
                <a:cubicBezTo>
                  <a:pt x="20622" y="8631"/>
                  <a:pt x="20622" y="8631"/>
                  <a:pt x="20622" y="8631"/>
                </a:cubicBezTo>
                <a:cubicBezTo>
                  <a:pt x="20267" y="8720"/>
                  <a:pt x="19867" y="8587"/>
                  <a:pt x="19689" y="8233"/>
                </a:cubicBezTo>
                <a:cubicBezTo>
                  <a:pt x="19467" y="7790"/>
                  <a:pt x="19733" y="7259"/>
                  <a:pt x="20178" y="7126"/>
                </a:cubicBezTo>
                <a:cubicBezTo>
                  <a:pt x="20400" y="7082"/>
                  <a:pt x="20400" y="7082"/>
                  <a:pt x="20400" y="7082"/>
                </a:cubicBezTo>
                <a:cubicBezTo>
                  <a:pt x="20667" y="6993"/>
                  <a:pt x="20844" y="6684"/>
                  <a:pt x="20711" y="6418"/>
                </a:cubicBezTo>
                <a:cubicBezTo>
                  <a:pt x="20667" y="6285"/>
                  <a:pt x="20578" y="6152"/>
                  <a:pt x="20533" y="6020"/>
                </a:cubicBezTo>
                <a:cubicBezTo>
                  <a:pt x="20400" y="5754"/>
                  <a:pt x="20044" y="5666"/>
                  <a:pt x="19822" y="5843"/>
                </a:cubicBezTo>
                <a:cubicBezTo>
                  <a:pt x="19600" y="5975"/>
                  <a:pt x="19600" y="5975"/>
                  <a:pt x="19600" y="5975"/>
                </a:cubicBezTo>
                <a:cubicBezTo>
                  <a:pt x="19244" y="6197"/>
                  <a:pt x="18756" y="6064"/>
                  <a:pt x="18533" y="5710"/>
                </a:cubicBezTo>
                <a:cubicBezTo>
                  <a:pt x="18311" y="5356"/>
                  <a:pt x="18400" y="4869"/>
                  <a:pt x="18756" y="4648"/>
                </a:cubicBezTo>
                <a:cubicBezTo>
                  <a:pt x="18933" y="4559"/>
                  <a:pt x="18933" y="4559"/>
                  <a:pt x="18933" y="4559"/>
                </a:cubicBezTo>
                <a:cubicBezTo>
                  <a:pt x="19200" y="4382"/>
                  <a:pt x="19244" y="4028"/>
                  <a:pt x="19067" y="3807"/>
                </a:cubicBezTo>
                <a:cubicBezTo>
                  <a:pt x="18978" y="3718"/>
                  <a:pt x="18889" y="3585"/>
                  <a:pt x="18756" y="3497"/>
                </a:cubicBezTo>
                <a:cubicBezTo>
                  <a:pt x="18578" y="3275"/>
                  <a:pt x="18222" y="3275"/>
                  <a:pt x="18044" y="3497"/>
                </a:cubicBezTo>
                <a:cubicBezTo>
                  <a:pt x="17911" y="3674"/>
                  <a:pt x="17911" y="3674"/>
                  <a:pt x="17911" y="3674"/>
                </a:cubicBezTo>
                <a:cubicBezTo>
                  <a:pt x="17644" y="3984"/>
                  <a:pt x="17200" y="4028"/>
                  <a:pt x="16889" y="3851"/>
                </a:cubicBezTo>
                <a:cubicBezTo>
                  <a:pt x="16444" y="3585"/>
                  <a:pt x="16400" y="3010"/>
                  <a:pt x="16711" y="2656"/>
                </a:cubicBezTo>
                <a:cubicBezTo>
                  <a:pt x="16844" y="2523"/>
                  <a:pt x="16844" y="2523"/>
                  <a:pt x="16844" y="2523"/>
                </a:cubicBezTo>
                <a:cubicBezTo>
                  <a:pt x="17067" y="2302"/>
                  <a:pt x="17022" y="1948"/>
                  <a:pt x="16756" y="1770"/>
                </a:cubicBezTo>
                <a:cubicBezTo>
                  <a:pt x="16622" y="1682"/>
                  <a:pt x="16489" y="1638"/>
                  <a:pt x="16400" y="1549"/>
                </a:cubicBezTo>
                <a:cubicBezTo>
                  <a:pt x="16133" y="1416"/>
                  <a:pt x="15822" y="1505"/>
                  <a:pt x="15689" y="1770"/>
                </a:cubicBezTo>
                <a:cubicBezTo>
                  <a:pt x="15600" y="1992"/>
                  <a:pt x="15600" y="1992"/>
                  <a:pt x="15600" y="1992"/>
                </a:cubicBezTo>
                <a:cubicBezTo>
                  <a:pt x="15422" y="2302"/>
                  <a:pt x="15022" y="2523"/>
                  <a:pt x="14667" y="2434"/>
                </a:cubicBezTo>
                <a:cubicBezTo>
                  <a:pt x="14178" y="2302"/>
                  <a:pt x="13956" y="1770"/>
                  <a:pt x="14178" y="1328"/>
                </a:cubicBezTo>
                <a:cubicBezTo>
                  <a:pt x="14267" y="1151"/>
                  <a:pt x="14267" y="1151"/>
                  <a:pt x="14267" y="1151"/>
                </a:cubicBezTo>
                <a:cubicBezTo>
                  <a:pt x="14400" y="885"/>
                  <a:pt x="14222" y="575"/>
                  <a:pt x="13956" y="487"/>
                </a:cubicBezTo>
                <a:cubicBezTo>
                  <a:pt x="13822" y="443"/>
                  <a:pt x="13689" y="398"/>
                  <a:pt x="13556" y="354"/>
                </a:cubicBezTo>
                <a:cubicBezTo>
                  <a:pt x="13244" y="266"/>
                  <a:pt x="12978" y="443"/>
                  <a:pt x="12933" y="752"/>
                </a:cubicBezTo>
                <a:cubicBezTo>
                  <a:pt x="12889" y="974"/>
                  <a:pt x="12889" y="974"/>
                  <a:pt x="12889" y="974"/>
                </a:cubicBezTo>
                <a:cubicBezTo>
                  <a:pt x="12844" y="1372"/>
                  <a:pt x="12533" y="1638"/>
                  <a:pt x="12133" y="1682"/>
                </a:cubicBezTo>
                <a:cubicBezTo>
                  <a:pt x="11644" y="1682"/>
                  <a:pt x="11289" y="1239"/>
                  <a:pt x="11333" y="752"/>
                </a:cubicBezTo>
                <a:cubicBezTo>
                  <a:pt x="11378" y="575"/>
                  <a:pt x="11378" y="575"/>
                  <a:pt x="11378" y="575"/>
                </a:cubicBezTo>
                <a:cubicBezTo>
                  <a:pt x="11422" y="266"/>
                  <a:pt x="11200" y="0"/>
                  <a:pt x="10933" y="0"/>
                </a:cubicBezTo>
                <a:cubicBezTo>
                  <a:pt x="10756" y="0"/>
                  <a:pt x="10622" y="0"/>
                  <a:pt x="10489" y="0"/>
                </a:cubicBezTo>
                <a:cubicBezTo>
                  <a:pt x="10178" y="0"/>
                  <a:pt x="9956" y="266"/>
                  <a:pt x="10000" y="575"/>
                </a:cubicBezTo>
                <a:cubicBezTo>
                  <a:pt x="10044" y="797"/>
                  <a:pt x="10044" y="797"/>
                  <a:pt x="10044" y="797"/>
                </a:cubicBezTo>
                <a:cubicBezTo>
                  <a:pt x="10089" y="1239"/>
                  <a:pt x="9778" y="1638"/>
                  <a:pt x="9378" y="1682"/>
                </a:cubicBezTo>
                <a:cubicBezTo>
                  <a:pt x="9022" y="1903"/>
                  <a:pt x="8578" y="1682"/>
                  <a:pt x="8533" y="1284"/>
                </a:cubicBezTo>
                <a:cubicBezTo>
                  <a:pt x="8489" y="797"/>
                  <a:pt x="8489" y="797"/>
                  <a:pt x="8489" y="797"/>
                </a:cubicBezTo>
                <a:cubicBezTo>
                  <a:pt x="8444" y="531"/>
                  <a:pt x="8133" y="310"/>
                  <a:pt x="7867" y="398"/>
                </a:cubicBezTo>
                <a:cubicBezTo>
                  <a:pt x="7733" y="443"/>
                  <a:pt x="7556" y="487"/>
                  <a:pt x="7422" y="531"/>
                </a:cubicBezTo>
                <a:cubicBezTo>
                  <a:pt x="7156" y="620"/>
                  <a:pt x="7022" y="930"/>
                  <a:pt x="7156" y="1195"/>
                </a:cubicBezTo>
                <a:cubicBezTo>
                  <a:pt x="7244" y="1416"/>
                  <a:pt x="7244" y="1416"/>
                  <a:pt x="7244" y="1416"/>
                </a:cubicBezTo>
                <a:cubicBezTo>
                  <a:pt x="7422" y="1859"/>
                  <a:pt x="7200" y="2390"/>
                  <a:pt x="6711" y="2479"/>
                </a:cubicBezTo>
                <a:cubicBezTo>
                  <a:pt x="6356" y="2611"/>
                  <a:pt x="5956" y="2390"/>
                  <a:pt x="5822" y="2036"/>
                </a:cubicBezTo>
                <a:cubicBezTo>
                  <a:pt x="5733" y="1859"/>
                  <a:pt x="5733" y="1859"/>
                  <a:pt x="5733" y="1859"/>
                </a:cubicBezTo>
                <a:cubicBezTo>
                  <a:pt x="5600" y="1593"/>
                  <a:pt x="5289" y="1505"/>
                  <a:pt x="5022" y="1638"/>
                </a:cubicBezTo>
                <a:cubicBezTo>
                  <a:pt x="5022" y="1638"/>
                  <a:pt x="5022" y="1638"/>
                  <a:pt x="5022" y="1638"/>
                </a:cubicBezTo>
                <a:cubicBezTo>
                  <a:pt x="4889" y="1726"/>
                  <a:pt x="4800" y="1815"/>
                  <a:pt x="4667" y="1903"/>
                </a:cubicBezTo>
                <a:cubicBezTo>
                  <a:pt x="4444" y="2036"/>
                  <a:pt x="4400" y="2390"/>
                  <a:pt x="4578" y="2611"/>
                </a:cubicBezTo>
                <a:cubicBezTo>
                  <a:pt x="4711" y="2789"/>
                  <a:pt x="4711" y="2789"/>
                  <a:pt x="4711" y="2789"/>
                </a:cubicBezTo>
                <a:cubicBezTo>
                  <a:pt x="4978" y="3098"/>
                  <a:pt x="4978" y="3497"/>
                  <a:pt x="4756" y="3807"/>
                </a:cubicBezTo>
                <a:cubicBezTo>
                  <a:pt x="4444" y="4161"/>
                  <a:pt x="3867" y="4161"/>
                  <a:pt x="3556" y="3807"/>
                </a:cubicBezTo>
                <a:cubicBezTo>
                  <a:pt x="3422" y="3630"/>
                  <a:pt x="3422" y="3630"/>
                  <a:pt x="3422" y="3630"/>
                </a:cubicBezTo>
                <a:cubicBezTo>
                  <a:pt x="3200" y="3408"/>
                  <a:pt x="2889" y="3408"/>
                  <a:pt x="2667" y="3630"/>
                </a:cubicBezTo>
                <a:cubicBezTo>
                  <a:pt x="2578" y="3762"/>
                  <a:pt x="2489" y="3851"/>
                  <a:pt x="2400" y="3984"/>
                </a:cubicBezTo>
                <a:cubicBezTo>
                  <a:pt x="2222" y="4205"/>
                  <a:pt x="2267" y="4515"/>
                  <a:pt x="2489" y="4692"/>
                </a:cubicBezTo>
                <a:cubicBezTo>
                  <a:pt x="2711" y="4825"/>
                  <a:pt x="2711" y="4825"/>
                  <a:pt x="2711" y="4825"/>
                </a:cubicBezTo>
                <a:cubicBezTo>
                  <a:pt x="3022" y="5046"/>
                  <a:pt x="3156" y="5444"/>
                  <a:pt x="3022" y="5798"/>
                </a:cubicBezTo>
                <a:cubicBezTo>
                  <a:pt x="2800" y="6241"/>
                  <a:pt x="2267" y="6374"/>
                  <a:pt x="1867" y="6108"/>
                </a:cubicBezTo>
                <a:cubicBezTo>
                  <a:pt x="1689" y="6020"/>
                  <a:pt x="1689" y="6020"/>
                  <a:pt x="1689" y="6020"/>
                </a:cubicBezTo>
                <a:cubicBezTo>
                  <a:pt x="1422" y="5843"/>
                  <a:pt x="1111" y="5931"/>
                  <a:pt x="978" y="6197"/>
                </a:cubicBezTo>
                <a:cubicBezTo>
                  <a:pt x="933" y="6330"/>
                  <a:pt x="844" y="6462"/>
                  <a:pt x="800" y="6595"/>
                </a:cubicBezTo>
                <a:cubicBezTo>
                  <a:pt x="711" y="6861"/>
                  <a:pt x="844" y="7170"/>
                  <a:pt x="1111" y="7259"/>
                </a:cubicBezTo>
                <a:cubicBezTo>
                  <a:pt x="1378" y="7348"/>
                  <a:pt x="1378" y="7348"/>
                  <a:pt x="1378" y="7348"/>
                </a:cubicBezTo>
                <a:cubicBezTo>
                  <a:pt x="1778" y="7436"/>
                  <a:pt x="2000" y="7879"/>
                  <a:pt x="1867" y="8321"/>
                </a:cubicBezTo>
                <a:cubicBezTo>
                  <a:pt x="2089" y="8631"/>
                  <a:pt x="1778" y="9074"/>
                  <a:pt x="1378" y="8941"/>
                </a:cubicBezTo>
                <a:cubicBezTo>
                  <a:pt x="711" y="8764"/>
                  <a:pt x="711" y="8764"/>
                  <a:pt x="711" y="8764"/>
                </a:cubicBezTo>
                <a:cubicBezTo>
                  <a:pt x="400" y="8675"/>
                  <a:pt x="133" y="8852"/>
                  <a:pt x="89" y="9162"/>
                </a:cubicBezTo>
                <a:cubicBezTo>
                  <a:pt x="44" y="9295"/>
                  <a:pt x="44" y="9428"/>
                  <a:pt x="0" y="9561"/>
                </a:cubicBezTo>
                <a:cubicBezTo>
                  <a:pt x="0" y="9870"/>
                  <a:pt x="222" y="10092"/>
                  <a:pt x="489" y="10136"/>
                </a:cubicBezTo>
                <a:cubicBezTo>
                  <a:pt x="756" y="10136"/>
                  <a:pt x="756" y="10136"/>
                  <a:pt x="756" y="10136"/>
                </a:cubicBezTo>
                <a:cubicBezTo>
                  <a:pt x="1200" y="10136"/>
                  <a:pt x="1556" y="10490"/>
                  <a:pt x="1511" y="10889"/>
                </a:cubicBezTo>
                <a:cubicBezTo>
                  <a:pt x="1511" y="11331"/>
                  <a:pt x="1156" y="11685"/>
                  <a:pt x="756" y="11685"/>
                </a:cubicBezTo>
                <a:cubicBezTo>
                  <a:pt x="533" y="11685"/>
                  <a:pt x="533" y="11685"/>
                  <a:pt x="533" y="11685"/>
                </a:cubicBezTo>
                <a:cubicBezTo>
                  <a:pt x="222" y="11685"/>
                  <a:pt x="0" y="11907"/>
                  <a:pt x="44" y="12216"/>
                </a:cubicBezTo>
                <a:cubicBezTo>
                  <a:pt x="44" y="12349"/>
                  <a:pt x="89" y="12482"/>
                  <a:pt x="89" y="12659"/>
                </a:cubicBezTo>
                <a:cubicBezTo>
                  <a:pt x="178" y="12925"/>
                  <a:pt x="444" y="13102"/>
                  <a:pt x="711" y="13013"/>
                </a:cubicBezTo>
                <a:cubicBezTo>
                  <a:pt x="978" y="12969"/>
                  <a:pt x="978" y="12969"/>
                  <a:pt x="978" y="12969"/>
                </a:cubicBezTo>
                <a:cubicBezTo>
                  <a:pt x="1378" y="12836"/>
                  <a:pt x="1822" y="13102"/>
                  <a:pt x="1956" y="13500"/>
                </a:cubicBezTo>
                <a:cubicBezTo>
                  <a:pt x="1956" y="13500"/>
                  <a:pt x="1956" y="13500"/>
                  <a:pt x="1956" y="13500"/>
                </a:cubicBezTo>
                <a:cubicBezTo>
                  <a:pt x="2044" y="13898"/>
                  <a:pt x="1822" y="14341"/>
                  <a:pt x="1378" y="14474"/>
                </a:cubicBezTo>
                <a:cubicBezTo>
                  <a:pt x="1200" y="14518"/>
                  <a:pt x="1200" y="14518"/>
                  <a:pt x="1200" y="14518"/>
                </a:cubicBezTo>
                <a:cubicBezTo>
                  <a:pt x="889" y="14607"/>
                  <a:pt x="756" y="14916"/>
                  <a:pt x="889" y="15182"/>
                </a:cubicBezTo>
                <a:cubicBezTo>
                  <a:pt x="933" y="15315"/>
                  <a:pt x="1022" y="15448"/>
                  <a:pt x="1067" y="15580"/>
                </a:cubicBezTo>
                <a:cubicBezTo>
                  <a:pt x="1200" y="15846"/>
                  <a:pt x="1511" y="15934"/>
                  <a:pt x="1778" y="15757"/>
                </a:cubicBezTo>
                <a:cubicBezTo>
                  <a:pt x="2000" y="15625"/>
                  <a:pt x="2000" y="15625"/>
                  <a:pt x="2000" y="15625"/>
                </a:cubicBezTo>
                <a:cubicBezTo>
                  <a:pt x="2356" y="15403"/>
                  <a:pt x="2844" y="15492"/>
                  <a:pt x="3067" y="15890"/>
                </a:cubicBezTo>
                <a:cubicBezTo>
                  <a:pt x="3289" y="16244"/>
                  <a:pt x="3156" y="16731"/>
                  <a:pt x="2800" y="16952"/>
                </a:cubicBezTo>
                <a:cubicBezTo>
                  <a:pt x="2622" y="17041"/>
                  <a:pt x="2622" y="17041"/>
                  <a:pt x="2622" y="17041"/>
                </a:cubicBezTo>
                <a:cubicBezTo>
                  <a:pt x="2400" y="17218"/>
                  <a:pt x="2311" y="17572"/>
                  <a:pt x="2533" y="17793"/>
                </a:cubicBezTo>
                <a:cubicBezTo>
                  <a:pt x="2622" y="17882"/>
                  <a:pt x="2711" y="18015"/>
                  <a:pt x="2800" y="18103"/>
                </a:cubicBezTo>
                <a:cubicBezTo>
                  <a:pt x="3022" y="18325"/>
                  <a:pt x="3333" y="18325"/>
                  <a:pt x="3556" y="18103"/>
                </a:cubicBezTo>
                <a:cubicBezTo>
                  <a:pt x="3689" y="17926"/>
                  <a:pt x="3689" y="17926"/>
                  <a:pt x="3689" y="17926"/>
                </a:cubicBezTo>
                <a:cubicBezTo>
                  <a:pt x="3956" y="17616"/>
                  <a:pt x="4356" y="17572"/>
                  <a:pt x="4711" y="17749"/>
                </a:cubicBezTo>
                <a:cubicBezTo>
                  <a:pt x="5111" y="18015"/>
                  <a:pt x="5200" y="18590"/>
                  <a:pt x="4889" y="18944"/>
                </a:cubicBezTo>
                <a:cubicBezTo>
                  <a:pt x="4711" y="19077"/>
                  <a:pt x="4711" y="19077"/>
                  <a:pt x="4711" y="19077"/>
                </a:cubicBezTo>
                <a:cubicBezTo>
                  <a:pt x="4533" y="19298"/>
                  <a:pt x="4578" y="19652"/>
                  <a:pt x="4844" y="19830"/>
                </a:cubicBezTo>
                <a:cubicBezTo>
                  <a:pt x="4933" y="19918"/>
                  <a:pt x="5067" y="19962"/>
                  <a:pt x="5200" y="20051"/>
                </a:cubicBezTo>
                <a:cubicBezTo>
                  <a:pt x="5467" y="20184"/>
                  <a:pt x="5778" y="20095"/>
                  <a:pt x="5911" y="19830"/>
                </a:cubicBezTo>
                <a:cubicBezTo>
                  <a:pt x="6000" y="19608"/>
                  <a:pt x="6000" y="19608"/>
                  <a:pt x="6000" y="19608"/>
                </a:cubicBezTo>
                <a:cubicBezTo>
                  <a:pt x="6178" y="19210"/>
                  <a:pt x="6667" y="19033"/>
                  <a:pt x="7022" y="19210"/>
                </a:cubicBezTo>
                <a:cubicBezTo>
                  <a:pt x="7022" y="19210"/>
                  <a:pt x="7022" y="19210"/>
                  <a:pt x="7022" y="19210"/>
                </a:cubicBezTo>
                <a:cubicBezTo>
                  <a:pt x="7422" y="19431"/>
                  <a:pt x="7600" y="19874"/>
                  <a:pt x="7422" y="20272"/>
                </a:cubicBezTo>
                <a:cubicBezTo>
                  <a:pt x="7333" y="20449"/>
                  <a:pt x="7333" y="20449"/>
                  <a:pt x="7333" y="20449"/>
                </a:cubicBezTo>
                <a:cubicBezTo>
                  <a:pt x="7200" y="20715"/>
                  <a:pt x="7333" y="21025"/>
                  <a:pt x="7644" y="21113"/>
                </a:cubicBezTo>
                <a:cubicBezTo>
                  <a:pt x="7778" y="21157"/>
                  <a:pt x="7911" y="21202"/>
                  <a:pt x="8044" y="21246"/>
                </a:cubicBezTo>
                <a:cubicBezTo>
                  <a:pt x="8311" y="21334"/>
                  <a:pt x="8622" y="21113"/>
                  <a:pt x="8667" y="20848"/>
                </a:cubicBezTo>
                <a:cubicBezTo>
                  <a:pt x="8711" y="20582"/>
                  <a:pt x="8711" y="20582"/>
                  <a:pt x="8711" y="20582"/>
                </a:cubicBezTo>
                <a:cubicBezTo>
                  <a:pt x="8756" y="20184"/>
                  <a:pt x="9156" y="19874"/>
                  <a:pt x="9600" y="19918"/>
                </a:cubicBezTo>
                <a:cubicBezTo>
                  <a:pt x="10000" y="20007"/>
                  <a:pt x="10311" y="20405"/>
                  <a:pt x="10222" y="20803"/>
                </a:cubicBezTo>
                <a:cubicBezTo>
                  <a:pt x="10178" y="21025"/>
                  <a:pt x="10178" y="21025"/>
                  <a:pt x="10178" y="21025"/>
                </a:cubicBezTo>
                <a:cubicBezTo>
                  <a:pt x="10133" y="21334"/>
                  <a:pt x="10356" y="21600"/>
                  <a:pt x="10667" y="21600"/>
                </a:cubicBezTo>
                <a:cubicBezTo>
                  <a:pt x="10800" y="21600"/>
                  <a:pt x="10978" y="21600"/>
                  <a:pt x="11111" y="21600"/>
                </a:cubicBezTo>
                <a:cubicBezTo>
                  <a:pt x="11378" y="21600"/>
                  <a:pt x="11600" y="21334"/>
                  <a:pt x="11600" y="21025"/>
                </a:cubicBezTo>
                <a:cubicBezTo>
                  <a:pt x="11556" y="20759"/>
                  <a:pt x="11556" y="20759"/>
                  <a:pt x="11556" y="20759"/>
                </a:cubicBezTo>
                <a:cubicBezTo>
                  <a:pt x="11467" y="20361"/>
                  <a:pt x="11778" y="19962"/>
                  <a:pt x="12222" y="19918"/>
                </a:cubicBezTo>
                <a:cubicBezTo>
                  <a:pt x="12222" y="19918"/>
                  <a:pt x="12222" y="19918"/>
                  <a:pt x="12222" y="19918"/>
                </a:cubicBezTo>
                <a:cubicBezTo>
                  <a:pt x="12622" y="19874"/>
                  <a:pt x="13022" y="20139"/>
                  <a:pt x="13067" y="20582"/>
                </a:cubicBezTo>
                <a:cubicBezTo>
                  <a:pt x="13111" y="20803"/>
                  <a:pt x="13111" y="20803"/>
                  <a:pt x="13111" y="20803"/>
                </a:cubicBezTo>
                <a:cubicBezTo>
                  <a:pt x="13156" y="21069"/>
                  <a:pt x="13467" y="21290"/>
                  <a:pt x="13733" y="21202"/>
                </a:cubicBezTo>
                <a:cubicBezTo>
                  <a:pt x="13867" y="21157"/>
                  <a:pt x="14000" y="21113"/>
                  <a:pt x="14133" y="21069"/>
                </a:cubicBezTo>
                <a:cubicBezTo>
                  <a:pt x="14444" y="20980"/>
                  <a:pt x="14578" y="20670"/>
                  <a:pt x="14444" y="20405"/>
                </a:cubicBezTo>
                <a:cubicBezTo>
                  <a:pt x="14356" y="20184"/>
                  <a:pt x="14356" y="20184"/>
                  <a:pt x="14356" y="20184"/>
                </a:cubicBezTo>
                <a:cubicBezTo>
                  <a:pt x="14178" y="19785"/>
                  <a:pt x="14356" y="19298"/>
                  <a:pt x="14756" y="19121"/>
                </a:cubicBezTo>
                <a:cubicBezTo>
                  <a:pt x="15111" y="18989"/>
                  <a:pt x="15600" y="19166"/>
                  <a:pt x="15778" y="19520"/>
                </a:cubicBezTo>
                <a:cubicBezTo>
                  <a:pt x="15867" y="19741"/>
                  <a:pt x="15867" y="19741"/>
                  <a:pt x="15867" y="19741"/>
                </a:cubicBezTo>
                <a:cubicBezTo>
                  <a:pt x="15956" y="20007"/>
                  <a:pt x="16311" y="20095"/>
                  <a:pt x="16533" y="19962"/>
                </a:cubicBezTo>
                <a:cubicBezTo>
                  <a:pt x="16533" y="19962"/>
                  <a:pt x="16533" y="19962"/>
                  <a:pt x="16533" y="19962"/>
                </a:cubicBezTo>
                <a:cubicBezTo>
                  <a:pt x="16667" y="19874"/>
                  <a:pt x="16800" y="19785"/>
                  <a:pt x="16933" y="19697"/>
                </a:cubicBezTo>
                <a:cubicBezTo>
                  <a:pt x="17156" y="19564"/>
                  <a:pt x="17200" y="19210"/>
                  <a:pt x="17022" y="18989"/>
                </a:cubicBezTo>
                <a:cubicBezTo>
                  <a:pt x="16844" y="18811"/>
                  <a:pt x="16844" y="18811"/>
                  <a:pt x="16844" y="18811"/>
                </a:cubicBezTo>
                <a:cubicBezTo>
                  <a:pt x="16578" y="18457"/>
                  <a:pt x="16622" y="17970"/>
                  <a:pt x="16933" y="17705"/>
                </a:cubicBezTo>
                <a:cubicBezTo>
                  <a:pt x="17244" y="17439"/>
                  <a:pt x="17733" y="17484"/>
                  <a:pt x="18044" y="17793"/>
                </a:cubicBezTo>
                <a:cubicBezTo>
                  <a:pt x="18178" y="17970"/>
                  <a:pt x="18178" y="17970"/>
                  <a:pt x="18178" y="17970"/>
                </a:cubicBezTo>
                <a:cubicBezTo>
                  <a:pt x="18356" y="18192"/>
                  <a:pt x="18711" y="18192"/>
                  <a:pt x="18889" y="17970"/>
                </a:cubicBezTo>
                <a:cubicBezTo>
                  <a:pt x="19022" y="17838"/>
                  <a:pt x="19111" y="17749"/>
                  <a:pt x="19200" y="17616"/>
                </a:cubicBezTo>
                <a:cubicBezTo>
                  <a:pt x="19378" y="17395"/>
                  <a:pt x="19333" y="17085"/>
                  <a:pt x="19067" y="16908"/>
                </a:cubicBezTo>
                <a:cubicBezTo>
                  <a:pt x="18844" y="16775"/>
                  <a:pt x="18844" y="16775"/>
                  <a:pt x="18844" y="16775"/>
                </a:cubicBezTo>
                <a:cubicBezTo>
                  <a:pt x="18489" y="16554"/>
                  <a:pt x="18400" y="16067"/>
                  <a:pt x="18622" y="15713"/>
                </a:cubicBezTo>
                <a:cubicBezTo>
                  <a:pt x="18889" y="15359"/>
                  <a:pt x="19378" y="15226"/>
                  <a:pt x="19733" y="15492"/>
                </a:cubicBezTo>
                <a:cubicBezTo>
                  <a:pt x="19911" y="15580"/>
                  <a:pt x="19911" y="15580"/>
                  <a:pt x="19911" y="15580"/>
                </a:cubicBezTo>
                <a:cubicBezTo>
                  <a:pt x="20133" y="15757"/>
                  <a:pt x="20489" y="15669"/>
                  <a:pt x="20622" y="15403"/>
                </a:cubicBezTo>
                <a:cubicBezTo>
                  <a:pt x="20667" y="15270"/>
                  <a:pt x="20711" y="15138"/>
                  <a:pt x="20800" y="15005"/>
                </a:cubicBezTo>
                <a:cubicBezTo>
                  <a:pt x="20889" y="14739"/>
                  <a:pt x="20756" y="14430"/>
                  <a:pt x="20489" y="14341"/>
                </a:cubicBezTo>
                <a:cubicBezTo>
                  <a:pt x="20222" y="14252"/>
                  <a:pt x="20222" y="14252"/>
                  <a:pt x="20222" y="14252"/>
                </a:cubicBezTo>
                <a:cubicBezTo>
                  <a:pt x="19822" y="14120"/>
                  <a:pt x="19600" y="13721"/>
                  <a:pt x="19689" y="13279"/>
                </a:cubicBezTo>
                <a:cubicBezTo>
                  <a:pt x="19467" y="12969"/>
                  <a:pt x="19822" y="12526"/>
                  <a:pt x="20222" y="12659"/>
                </a:cubicBezTo>
                <a:cubicBezTo>
                  <a:pt x="20889" y="12836"/>
                  <a:pt x="20889" y="12836"/>
                  <a:pt x="20889" y="12836"/>
                </a:cubicBezTo>
                <a:cubicBezTo>
                  <a:pt x="21156" y="12925"/>
                  <a:pt x="21467" y="12748"/>
                  <a:pt x="21511" y="12438"/>
                </a:cubicBezTo>
                <a:cubicBezTo>
                  <a:pt x="21511" y="12305"/>
                  <a:pt x="21556" y="12172"/>
                  <a:pt x="21556" y="12039"/>
                </a:cubicBezTo>
                <a:cubicBezTo>
                  <a:pt x="21600" y="11730"/>
                  <a:pt x="21378" y="11464"/>
                  <a:pt x="21067" y="11464"/>
                </a:cubicBezTo>
                <a:close/>
                <a:moveTo>
                  <a:pt x="12933" y="4382"/>
                </a:moveTo>
                <a:cubicBezTo>
                  <a:pt x="13022" y="3939"/>
                  <a:pt x="13422" y="3762"/>
                  <a:pt x="13822" y="3939"/>
                </a:cubicBezTo>
                <a:cubicBezTo>
                  <a:pt x="16356" y="5798"/>
                  <a:pt x="16356" y="5798"/>
                  <a:pt x="16356" y="5798"/>
                </a:cubicBezTo>
                <a:cubicBezTo>
                  <a:pt x="16667" y="6108"/>
                  <a:pt x="16622" y="6551"/>
                  <a:pt x="16267" y="6772"/>
                </a:cubicBezTo>
                <a:cubicBezTo>
                  <a:pt x="15956" y="6949"/>
                  <a:pt x="15956" y="6949"/>
                  <a:pt x="15956" y="6949"/>
                </a:cubicBezTo>
                <a:cubicBezTo>
                  <a:pt x="15200" y="5931"/>
                  <a:pt x="14089" y="5134"/>
                  <a:pt x="12844" y="4736"/>
                </a:cubicBezTo>
                <a:lnTo>
                  <a:pt x="12933" y="4382"/>
                </a:lnTo>
                <a:close/>
                <a:moveTo>
                  <a:pt x="8133" y="3807"/>
                </a:moveTo>
                <a:cubicBezTo>
                  <a:pt x="11333" y="3320"/>
                  <a:pt x="11333" y="3320"/>
                  <a:pt x="11333" y="3320"/>
                </a:cubicBezTo>
                <a:cubicBezTo>
                  <a:pt x="11778" y="3364"/>
                  <a:pt x="12044" y="3718"/>
                  <a:pt x="11956" y="4116"/>
                </a:cubicBezTo>
                <a:cubicBezTo>
                  <a:pt x="11867" y="4470"/>
                  <a:pt x="11867" y="4470"/>
                  <a:pt x="11867" y="4470"/>
                </a:cubicBezTo>
                <a:cubicBezTo>
                  <a:pt x="11511" y="4426"/>
                  <a:pt x="11156" y="4382"/>
                  <a:pt x="10800" y="4382"/>
                </a:cubicBezTo>
                <a:cubicBezTo>
                  <a:pt x="9778" y="4382"/>
                  <a:pt x="8844" y="4603"/>
                  <a:pt x="8000" y="5002"/>
                </a:cubicBezTo>
                <a:cubicBezTo>
                  <a:pt x="7822" y="4736"/>
                  <a:pt x="7822" y="4736"/>
                  <a:pt x="7822" y="4736"/>
                </a:cubicBezTo>
                <a:cubicBezTo>
                  <a:pt x="7556" y="4338"/>
                  <a:pt x="7733" y="3939"/>
                  <a:pt x="8133" y="3807"/>
                </a:cubicBezTo>
                <a:close/>
                <a:moveTo>
                  <a:pt x="3956" y="7790"/>
                </a:moveTo>
                <a:cubicBezTo>
                  <a:pt x="5911" y="5134"/>
                  <a:pt x="5911" y="5134"/>
                  <a:pt x="5911" y="5134"/>
                </a:cubicBezTo>
                <a:cubicBezTo>
                  <a:pt x="6222" y="4825"/>
                  <a:pt x="6667" y="4869"/>
                  <a:pt x="6933" y="5223"/>
                </a:cubicBezTo>
                <a:cubicBezTo>
                  <a:pt x="7111" y="5533"/>
                  <a:pt x="7111" y="5533"/>
                  <a:pt x="7111" y="5533"/>
                </a:cubicBezTo>
                <a:cubicBezTo>
                  <a:pt x="6000" y="6330"/>
                  <a:pt x="5156" y="7436"/>
                  <a:pt x="4711" y="8720"/>
                </a:cubicBezTo>
                <a:cubicBezTo>
                  <a:pt x="4356" y="8675"/>
                  <a:pt x="4356" y="8675"/>
                  <a:pt x="4356" y="8675"/>
                </a:cubicBezTo>
                <a:cubicBezTo>
                  <a:pt x="3911" y="8543"/>
                  <a:pt x="3733" y="8144"/>
                  <a:pt x="3956" y="7790"/>
                </a:cubicBezTo>
                <a:close/>
                <a:moveTo>
                  <a:pt x="4800" y="13943"/>
                </a:moveTo>
                <a:cubicBezTo>
                  <a:pt x="4400" y="14164"/>
                  <a:pt x="4000" y="14031"/>
                  <a:pt x="3867" y="13589"/>
                </a:cubicBezTo>
                <a:cubicBezTo>
                  <a:pt x="3333" y="10269"/>
                  <a:pt x="3333" y="10269"/>
                  <a:pt x="3333" y="10269"/>
                </a:cubicBezTo>
                <a:cubicBezTo>
                  <a:pt x="3333" y="9826"/>
                  <a:pt x="3689" y="9561"/>
                  <a:pt x="4089" y="9649"/>
                </a:cubicBezTo>
                <a:cubicBezTo>
                  <a:pt x="4444" y="9738"/>
                  <a:pt x="4444" y="9738"/>
                  <a:pt x="4444" y="9738"/>
                </a:cubicBezTo>
                <a:cubicBezTo>
                  <a:pt x="4400" y="10092"/>
                  <a:pt x="4356" y="10446"/>
                  <a:pt x="4356" y="10800"/>
                </a:cubicBezTo>
                <a:cubicBezTo>
                  <a:pt x="4356" y="11862"/>
                  <a:pt x="4622" y="12880"/>
                  <a:pt x="5067" y="13766"/>
                </a:cubicBezTo>
                <a:lnTo>
                  <a:pt x="4800" y="13943"/>
                </a:lnTo>
                <a:close/>
                <a:moveTo>
                  <a:pt x="8000" y="17749"/>
                </a:moveTo>
                <a:cubicBezTo>
                  <a:pt x="5244" y="15802"/>
                  <a:pt x="5244" y="15802"/>
                  <a:pt x="5244" y="15802"/>
                </a:cubicBezTo>
                <a:cubicBezTo>
                  <a:pt x="4933" y="15492"/>
                  <a:pt x="4978" y="15049"/>
                  <a:pt x="5333" y="14828"/>
                </a:cubicBezTo>
                <a:cubicBezTo>
                  <a:pt x="5644" y="14651"/>
                  <a:pt x="5644" y="14651"/>
                  <a:pt x="5644" y="14651"/>
                </a:cubicBezTo>
                <a:cubicBezTo>
                  <a:pt x="6444" y="15713"/>
                  <a:pt x="7644" y="16554"/>
                  <a:pt x="8978" y="16952"/>
                </a:cubicBezTo>
                <a:cubicBezTo>
                  <a:pt x="8933" y="17307"/>
                  <a:pt x="8933" y="17307"/>
                  <a:pt x="8933" y="17307"/>
                </a:cubicBezTo>
                <a:cubicBezTo>
                  <a:pt x="8800" y="17705"/>
                  <a:pt x="8400" y="17926"/>
                  <a:pt x="8000" y="17749"/>
                </a:cubicBezTo>
                <a:close/>
                <a:moveTo>
                  <a:pt x="13822" y="17616"/>
                </a:moveTo>
                <a:cubicBezTo>
                  <a:pt x="10533" y="18280"/>
                  <a:pt x="10533" y="18280"/>
                  <a:pt x="10533" y="18280"/>
                </a:cubicBezTo>
                <a:cubicBezTo>
                  <a:pt x="10089" y="18280"/>
                  <a:pt x="9822" y="17926"/>
                  <a:pt x="9911" y="17484"/>
                </a:cubicBezTo>
                <a:cubicBezTo>
                  <a:pt x="10000" y="17174"/>
                  <a:pt x="10000" y="17174"/>
                  <a:pt x="10000" y="17174"/>
                </a:cubicBezTo>
                <a:cubicBezTo>
                  <a:pt x="10267" y="17174"/>
                  <a:pt x="10533" y="17218"/>
                  <a:pt x="10800" y="17218"/>
                </a:cubicBezTo>
                <a:cubicBezTo>
                  <a:pt x="11956" y="17218"/>
                  <a:pt x="13022" y="16908"/>
                  <a:pt x="13956" y="16377"/>
                </a:cubicBezTo>
                <a:cubicBezTo>
                  <a:pt x="14133" y="16687"/>
                  <a:pt x="14133" y="16687"/>
                  <a:pt x="14133" y="16687"/>
                </a:cubicBezTo>
                <a:cubicBezTo>
                  <a:pt x="14356" y="17041"/>
                  <a:pt x="14222" y="17484"/>
                  <a:pt x="13822" y="17616"/>
                </a:cubicBezTo>
                <a:close/>
                <a:moveTo>
                  <a:pt x="17778" y="13589"/>
                </a:moveTo>
                <a:cubicBezTo>
                  <a:pt x="15956" y="16200"/>
                  <a:pt x="15956" y="16200"/>
                  <a:pt x="15956" y="16200"/>
                </a:cubicBezTo>
                <a:cubicBezTo>
                  <a:pt x="15644" y="16510"/>
                  <a:pt x="15244" y="16510"/>
                  <a:pt x="14978" y="16111"/>
                </a:cubicBezTo>
                <a:cubicBezTo>
                  <a:pt x="14800" y="15802"/>
                  <a:pt x="14800" y="15802"/>
                  <a:pt x="14800" y="15802"/>
                </a:cubicBezTo>
                <a:cubicBezTo>
                  <a:pt x="15822" y="15005"/>
                  <a:pt x="16578" y="13898"/>
                  <a:pt x="16978" y="12570"/>
                </a:cubicBezTo>
                <a:cubicBezTo>
                  <a:pt x="17333" y="12659"/>
                  <a:pt x="17333" y="12659"/>
                  <a:pt x="17333" y="12659"/>
                </a:cubicBezTo>
                <a:cubicBezTo>
                  <a:pt x="17733" y="12748"/>
                  <a:pt x="17956" y="13190"/>
                  <a:pt x="17778" y="13589"/>
                </a:cubicBezTo>
                <a:close/>
                <a:moveTo>
                  <a:pt x="17556" y="11685"/>
                </a:moveTo>
                <a:cubicBezTo>
                  <a:pt x="17200" y="11597"/>
                  <a:pt x="17200" y="11597"/>
                  <a:pt x="17200" y="11597"/>
                </a:cubicBezTo>
                <a:cubicBezTo>
                  <a:pt x="17200" y="11331"/>
                  <a:pt x="17244" y="11066"/>
                  <a:pt x="17244" y="10800"/>
                </a:cubicBezTo>
                <a:cubicBezTo>
                  <a:pt x="17244" y="9738"/>
                  <a:pt x="16978" y="8720"/>
                  <a:pt x="16489" y="7834"/>
                </a:cubicBezTo>
                <a:cubicBezTo>
                  <a:pt x="16800" y="7657"/>
                  <a:pt x="16800" y="7657"/>
                  <a:pt x="16800" y="7657"/>
                </a:cubicBezTo>
                <a:cubicBezTo>
                  <a:pt x="17200" y="7392"/>
                  <a:pt x="17600" y="7569"/>
                  <a:pt x="17733" y="7967"/>
                </a:cubicBezTo>
                <a:cubicBezTo>
                  <a:pt x="18311" y="11066"/>
                  <a:pt x="18311" y="11066"/>
                  <a:pt x="18311" y="11066"/>
                </a:cubicBezTo>
                <a:cubicBezTo>
                  <a:pt x="18311" y="11464"/>
                  <a:pt x="17956" y="11774"/>
                  <a:pt x="17556" y="11685"/>
                </a:cubicBezTo>
                <a:close/>
              </a:path>
            </a:pathLst>
          </a:custGeom>
          <a:solidFill>
            <a:srgbClr val="B380A2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1" name="任意形状 60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2546191" y="3311599"/>
            <a:ext cx="472338" cy="472413"/>
          </a:xfrm>
          <a:custGeom>
            <a:avLst/>
            <a:gdLst>
              <a:gd name="connsiteX0" fmla="*/ 205205 w 504000"/>
              <a:gd name="connsiteY0" fmla="*/ 441081 h 504081"/>
              <a:gd name="connsiteX1" fmla="*/ 205149 w 504000"/>
              <a:gd name="connsiteY1" fmla="*/ 488331 h 504081"/>
              <a:gd name="connsiteX2" fmla="*/ 299649 w 504000"/>
              <a:gd name="connsiteY2" fmla="*/ 488331 h 504081"/>
              <a:gd name="connsiteX3" fmla="*/ 299705 w 504000"/>
              <a:gd name="connsiteY3" fmla="*/ 441081 h 504081"/>
              <a:gd name="connsiteX4" fmla="*/ 15750 w 504000"/>
              <a:gd name="connsiteY4" fmla="*/ 396744 h 504081"/>
              <a:gd name="connsiteX5" fmla="*/ 15750 w 504000"/>
              <a:gd name="connsiteY5" fmla="*/ 425331 h 504081"/>
              <a:gd name="connsiteX6" fmla="*/ 488250 w 504000"/>
              <a:gd name="connsiteY6" fmla="*/ 425331 h 504081"/>
              <a:gd name="connsiteX7" fmla="*/ 488250 w 504000"/>
              <a:gd name="connsiteY7" fmla="*/ 397559 h 504081"/>
              <a:gd name="connsiteX8" fmla="*/ 243979 w 504000"/>
              <a:gd name="connsiteY8" fmla="*/ 267830 h 504081"/>
              <a:gd name="connsiteX9" fmla="*/ 259729 w 504000"/>
              <a:gd name="connsiteY9" fmla="*/ 267830 h 504081"/>
              <a:gd name="connsiteX10" fmla="*/ 259729 w 504000"/>
              <a:gd name="connsiteY10" fmla="*/ 283580 h 504081"/>
              <a:gd name="connsiteX11" fmla="*/ 243979 w 504000"/>
              <a:gd name="connsiteY11" fmla="*/ 283580 h 504081"/>
              <a:gd name="connsiteX12" fmla="*/ 244056 w 504000"/>
              <a:gd name="connsiteY12" fmla="*/ 189738 h 504081"/>
              <a:gd name="connsiteX13" fmla="*/ 259806 w 504000"/>
              <a:gd name="connsiteY13" fmla="*/ 189738 h 504081"/>
              <a:gd name="connsiteX14" fmla="*/ 259806 w 504000"/>
              <a:gd name="connsiteY14" fmla="*/ 252738 h 504081"/>
              <a:gd name="connsiteX15" fmla="*/ 244056 w 504000"/>
              <a:gd name="connsiteY15" fmla="*/ 252738 h 504081"/>
              <a:gd name="connsiteX16" fmla="*/ 250654 w 504000"/>
              <a:gd name="connsiteY16" fmla="*/ 146037 h 504081"/>
              <a:gd name="connsiteX17" fmla="*/ 159253 w 504000"/>
              <a:gd name="connsiteY17" fmla="*/ 302733 h 504081"/>
              <a:gd name="connsiteX18" fmla="*/ 344285 w 504000"/>
              <a:gd name="connsiteY18" fmla="*/ 302733 h 504081"/>
              <a:gd name="connsiteX19" fmla="*/ 441945 w 504000"/>
              <a:gd name="connsiteY19" fmla="*/ 131106 h 504081"/>
              <a:gd name="connsiteX20" fmla="*/ 441588 w 504000"/>
              <a:gd name="connsiteY20" fmla="*/ 381728 h 504081"/>
              <a:gd name="connsiteX21" fmla="*/ 488250 w 504000"/>
              <a:gd name="connsiteY21" fmla="*/ 381809 h 504081"/>
              <a:gd name="connsiteX22" fmla="*/ 488250 w 504000"/>
              <a:gd name="connsiteY22" fmla="*/ 131106 h 504081"/>
              <a:gd name="connsiteX23" fmla="*/ 15750 w 504000"/>
              <a:gd name="connsiteY23" fmla="*/ 131106 h 504081"/>
              <a:gd name="connsiteX24" fmla="*/ 15750 w 504000"/>
              <a:gd name="connsiteY24" fmla="*/ 380994 h 504081"/>
              <a:gd name="connsiteX25" fmla="*/ 63349 w 504000"/>
              <a:gd name="connsiteY25" fmla="*/ 381076 h 504081"/>
              <a:gd name="connsiteX26" fmla="*/ 63706 w 504000"/>
              <a:gd name="connsiteY26" fmla="*/ 131106 h 504081"/>
              <a:gd name="connsiteX27" fmla="*/ 250485 w 504000"/>
              <a:gd name="connsiteY27" fmla="*/ 115060 h 504081"/>
              <a:gd name="connsiteX28" fmla="*/ 372047 w 504000"/>
              <a:gd name="connsiteY28" fmla="*/ 318483 h 504081"/>
              <a:gd name="connsiteX29" fmla="*/ 131829 w 504000"/>
              <a:gd name="connsiteY29" fmla="*/ 318483 h 504081"/>
              <a:gd name="connsiteX30" fmla="*/ 79536 w 504000"/>
              <a:gd name="connsiteY30" fmla="*/ 78757 h 504081"/>
              <a:gd name="connsiteX31" fmla="*/ 79100 w 504000"/>
              <a:gd name="connsiteY31" fmla="*/ 381103 h 504081"/>
              <a:gd name="connsiteX32" fmla="*/ 425838 w 504000"/>
              <a:gd name="connsiteY32" fmla="*/ 381701 h 504081"/>
              <a:gd name="connsiteX33" fmla="*/ 426274 w 504000"/>
              <a:gd name="connsiteY33" fmla="*/ 78904 h 504081"/>
              <a:gd name="connsiteX34" fmla="*/ 188608 w 504000"/>
              <a:gd name="connsiteY34" fmla="*/ 31580 h 504081"/>
              <a:gd name="connsiteX35" fmla="*/ 409431 w 504000"/>
              <a:gd name="connsiteY35" fmla="*/ 31580 h 504081"/>
              <a:gd name="connsiteX36" fmla="*/ 409431 w 504000"/>
              <a:gd name="connsiteY36" fmla="*/ 47330 h 504081"/>
              <a:gd name="connsiteX37" fmla="*/ 188608 w 504000"/>
              <a:gd name="connsiteY37" fmla="*/ 47330 h 504081"/>
              <a:gd name="connsiteX38" fmla="*/ 157600 w 504000"/>
              <a:gd name="connsiteY38" fmla="*/ 31580 h 504081"/>
              <a:gd name="connsiteX39" fmla="*/ 173350 w 504000"/>
              <a:gd name="connsiteY39" fmla="*/ 31580 h 504081"/>
              <a:gd name="connsiteX40" fmla="*/ 173350 w 504000"/>
              <a:gd name="connsiteY40" fmla="*/ 47330 h 504081"/>
              <a:gd name="connsiteX41" fmla="*/ 157600 w 504000"/>
              <a:gd name="connsiteY41" fmla="*/ 47330 h 504081"/>
              <a:gd name="connsiteX42" fmla="*/ 126100 w 504000"/>
              <a:gd name="connsiteY42" fmla="*/ 31580 h 504081"/>
              <a:gd name="connsiteX43" fmla="*/ 141850 w 504000"/>
              <a:gd name="connsiteY43" fmla="*/ 31580 h 504081"/>
              <a:gd name="connsiteX44" fmla="*/ 141850 w 504000"/>
              <a:gd name="connsiteY44" fmla="*/ 47330 h 504081"/>
              <a:gd name="connsiteX45" fmla="*/ 126100 w 504000"/>
              <a:gd name="connsiteY45" fmla="*/ 47330 h 504081"/>
              <a:gd name="connsiteX46" fmla="*/ 94600 w 504000"/>
              <a:gd name="connsiteY46" fmla="*/ 31580 h 504081"/>
              <a:gd name="connsiteX47" fmla="*/ 110350 w 504000"/>
              <a:gd name="connsiteY47" fmla="*/ 31580 h 504081"/>
              <a:gd name="connsiteX48" fmla="*/ 110350 w 504000"/>
              <a:gd name="connsiteY48" fmla="*/ 47330 h 504081"/>
              <a:gd name="connsiteX49" fmla="*/ 94600 w 504000"/>
              <a:gd name="connsiteY49" fmla="*/ 47330 h 504081"/>
              <a:gd name="connsiteX50" fmla="*/ 79627 w 504000"/>
              <a:gd name="connsiteY50" fmla="*/ 15758 h 504081"/>
              <a:gd name="connsiteX51" fmla="*/ 79558 w 504000"/>
              <a:gd name="connsiteY51" fmla="*/ 63007 h 504081"/>
              <a:gd name="connsiteX52" fmla="*/ 426297 w 504000"/>
              <a:gd name="connsiteY52" fmla="*/ 63154 h 504081"/>
              <a:gd name="connsiteX53" fmla="*/ 426365 w 504000"/>
              <a:gd name="connsiteY53" fmla="*/ 15904 h 504081"/>
              <a:gd name="connsiteX54" fmla="*/ 63892 w 504000"/>
              <a:gd name="connsiteY54" fmla="*/ 0 h 504081"/>
              <a:gd name="connsiteX55" fmla="*/ 442130 w 504000"/>
              <a:gd name="connsiteY55" fmla="*/ 162 h 504081"/>
              <a:gd name="connsiteX56" fmla="*/ 441967 w 504000"/>
              <a:gd name="connsiteY56" fmla="*/ 115356 h 504081"/>
              <a:gd name="connsiteX57" fmla="*/ 488250 w 504000"/>
              <a:gd name="connsiteY57" fmla="*/ 115356 h 504081"/>
              <a:gd name="connsiteX58" fmla="*/ 504000 w 504000"/>
              <a:gd name="connsiteY58" fmla="*/ 131106 h 504081"/>
              <a:gd name="connsiteX59" fmla="*/ 504000 w 504000"/>
              <a:gd name="connsiteY59" fmla="*/ 425331 h 504081"/>
              <a:gd name="connsiteX60" fmla="*/ 488250 w 504000"/>
              <a:gd name="connsiteY60" fmla="*/ 441081 h 504081"/>
              <a:gd name="connsiteX61" fmla="*/ 315455 w 504000"/>
              <a:gd name="connsiteY61" fmla="*/ 441081 h 504081"/>
              <a:gd name="connsiteX62" fmla="*/ 315399 w 504000"/>
              <a:gd name="connsiteY62" fmla="*/ 488331 h 504081"/>
              <a:gd name="connsiteX63" fmla="*/ 346431 w 504000"/>
              <a:gd name="connsiteY63" fmla="*/ 488331 h 504081"/>
              <a:gd name="connsiteX64" fmla="*/ 346431 w 504000"/>
              <a:gd name="connsiteY64" fmla="*/ 504081 h 504081"/>
              <a:gd name="connsiteX65" fmla="*/ 157431 w 504000"/>
              <a:gd name="connsiteY65" fmla="*/ 504081 h 504081"/>
              <a:gd name="connsiteX66" fmla="*/ 157431 w 504000"/>
              <a:gd name="connsiteY66" fmla="*/ 488331 h 504081"/>
              <a:gd name="connsiteX67" fmla="*/ 189399 w 504000"/>
              <a:gd name="connsiteY67" fmla="*/ 488331 h 504081"/>
              <a:gd name="connsiteX68" fmla="*/ 189455 w 504000"/>
              <a:gd name="connsiteY68" fmla="*/ 441081 h 504081"/>
              <a:gd name="connsiteX69" fmla="*/ 15750 w 504000"/>
              <a:gd name="connsiteY69" fmla="*/ 441081 h 504081"/>
              <a:gd name="connsiteX70" fmla="*/ 0 w 504000"/>
              <a:gd name="connsiteY70" fmla="*/ 425331 h 504081"/>
              <a:gd name="connsiteX71" fmla="*/ 0 w 504000"/>
              <a:gd name="connsiteY71" fmla="*/ 131106 h 504081"/>
              <a:gd name="connsiteX72" fmla="*/ 15750 w 504000"/>
              <a:gd name="connsiteY72" fmla="*/ 115356 h 504081"/>
              <a:gd name="connsiteX73" fmla="*/ 63728 w 504000"/>
              <a:gd name="connsiteY73" fmla="*/ 115356 h 50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04000" h="504081">
                <a:moveTo>
                  <a:pt x="205205" y="441081"/>
                </a:moveTo>
                <a:lnTo>
                  <a:pt x="205149" y="488331"/>
                </a:lnTo>
                <a:lnTo>
                  <a:pt x="299649" y="488331"/>
                </a:lnTo>
                <a:lnTo>
                  <a:pt x="299705" y="441081"/>
                </a:lnTo>
                <a:close/>
                <a:moveTo>
                  <a:pt x="15750" y="396744"/>
                </a:moveTo>
                <a:lnTo>
                  <a:pt x="15750" y="425331"/>
                </a:lnTo>
                <a:lnTo>
                  <a:pt x="488250" y="425331"/>
                </a:lnTo>
                <a:lnTo>
                  <a:pt x="488250" y="397559"/>
                </a:lnTo>
                <a:close/>
                <a:moveTo>
                  <a:pt x="243979" y="267830"/>
                </a:moveTo>
                <a:lnTo>
                  <a:pt x="259729" y="267830"/>
                </a:lnTo>
                <a:lnTo>
                  <a:pt x="259729" y="283580"/>
                </a:lnTo>
                <a:lnTo>
                  <a:pt x="243979" y="283580"/>
                </a:lnTo>
                <a:close/>
                <a:moveTo>
                  <a:pt x="244056" y="189738"/>
                </a:moveTo>
                <a:lnTo>
                  <a:pt x="259806" y="189738"/>
                </a:lnTo>
                <a:lnTo>
                  <a:pt x="259806" y="252738"/>
                </a:lnTo>
                <a:lnTo>
                  <a:pt x="244056" y="252738"/>
                </a:lnTo>
                <a:close/>
                <a:moveTo>
                  <a:pt x="250654" y="146037"/>
                </a:moveTo>
                <a:lnTo>
                  <a:pt x="159253" y="302733"/>
                </a:lnTo>
                <a:lnTo>
                  <a:pt x="344285" y="302733"/>
                </a:lnTo>
                <a:close/>
                <a:moveTo>
                  <a:pt x="441945" y="131106"/>
                </a:moveTo>
                <a:lnTo>
                  <a:pt x="441588" y="381728"/>
                </a:lnTo>
                <a:lnTo>
                  <a:pt x="488250" y="381809"/>
                </a:lnTo>
                <a:lnTo>
                  <a:pt x="488250" y="131106"/>
                </a:lnTo>
                <a:close/>
                <a:moveTo>
                  <a:pt x="15750" y="131106"/>
                </a:moveTo>
                <a:lnTo>
                  <a:pt x="15750" y="380994"/>
                </a:lnTo>
                <a:lnTo>
                  <a:pt x="63349" y="381076"/>
                </a:lnTo>
                <a:lnTo>
                  <a:pt x="63706" y="131106"/>
                </a:lnTo>
                <a:close/>
                <a:moveTo>
                  <a:pt x="250485" y="115060"/>
                </a:moveTo>
                <a:lnTo>
                  <a:pt x="372047" y="318483"/>
                </a:lnTo>
                <a:lnTo>
                  <a:pt x="131829" y="318483"/>
                </a:lnTo>
                <a:close/>
                <a:moveTo>
                  <a:pt x="79536" y="78757"/>
                </a:moveTo>
                <a:lnTo>
                  <a:pt x="79100" y="381103"/>
                </a:lnTo>
                <a:lnTo>
                  <a:pt x="425838" y="381701"/>
                </a:lnTo>
                <a:lnTo>
                  <a:pt x="426274" y="78904"/>
                </a:lnTo>
                <a:close/>
                <a:moveTo>
                  <a:pt x="188608" y="31580"/>
                </a:moveTo>
                <a:lnTo>
                  <a:pt x="409431" y="31580"/>
                </a:lnTo>
                <a:lnTo>
                  <a:pt x="409431" y="47330"/>
                </a:lnTo>
                <a:lnTo>
                  <a:pt x="188608" y="47330"/>
                </a:lnTo>
                <a:close/>
                <a:moveTo>
                  <a:pt x="157600" y="31580"/>
                </a:moveTo>
                <a:lnTo>
                  <a:pt x="173350" y="31580"/>
                </a:lnTo>
                <a:lnTo>
                  <a:pt x="173350" y="47330"/>
                </a:lnTo>
                <a:lnTo>
                  <a:pt x="157600" y="47330"/>
                </a:lnTo>
                <a:close/>
                <a:moveTo>
                  <a:pt x="126100" y="31580"/>
                </a:moveTo>
                <a:lnTo>
                  <a:pt x="141850" y="31580"/>
                </a:lnTo>
                <a:lnTo>
                  <a:pt x="141850" y="47330"/>
                </a:lnTo>
                <a:lnTo>
                  <a:pt x="126100" y="47330"/>
                </a:lnTo>
                <a:close/>
                <a:moveTo>
                  <a:pt x="94600" y="31580"/>
                </a:moveTo>
                <a:lnTo>
                  <a:pt x="110350" y="31580"/>
                </a:lnTo>
                <a:lnTo>
                  <a:pt x="110350" y="47330"/>
                </a:lnTo>
                <a:lnTo>
                  <a:pt x="94600" y="47330"/>
                </a:lnTo>
                <a:close/>
                <a:moveTo>
                  <a:pt x="79627" y="15758"/>
                </a:moveTo>
                <a:lnTo>
                  <a:pt x="79558" y="63007"/>
                </a:lnTo>
                <a:lnTo>
                  <a:pt x="426297" y="63154"/>
                </a:lnTo>
                <a:lnTo>
                  <a:pt x="426365" y="15904"/>
                </a:lnTo>
                <a:close/>
                <a:moveTo>
                  <a:pt x="63892" y="0"/>
                </a:moveTo>
                <a:lnTo>
                  <a:pt x="442130" y="162"/>
                </a:lnTo>
                <a:lnTo>
                  <a:pt x="441967" y="115356"/>
                </a:lnTo>
                <a:lnTo>
                  <a:pt x="488250" y="115356"/>
                </a:lnTo>
                <a:cubicBezTo>
                  <a:pt x="496944" y="115366"/>
                  <a:pt x="503990" y="122412"/>
                  <a:pt x="504000" y="131106"/>
                </a:cubicBezTo>
                <a:lnTo>
                  <a:pt x="504000" y="425331"/>
                </a:lnTo>
                <a:cubicBezTo>
                  <a:pt x="503990" y="434025"/>
                  <a:pt x="496944" y="441071"/>
                  <a:pt x="488250" y="441081"/>
                </a:cubicBezTo>
                <a:lnTo>
                  <a:pt x="315455" y="441081"/>
                </a:lnTo>
                <a:lnTo>
                  <a:pt x="315399" y="488331"/>
                </a:lnTo>
                <a:lnTo>
                  <a:pt x="346431" y="488331"/>
                </a:lnTo>
                <a:lnTo>
                  <a:pt x="346431" y="504081"/>
                </a:lnTo>
                <a:lnTo>
                  <a:pt x="157431" y="504081"/>
                </a:lnTo>
                <a:lnTo>
                  <a:pt x="157431" y="488331"/>
                </a:lnTo>
                <a:lnTo>
                  <a:pt x="189399" y="488331"/>
                </a:lnTo>
                <a:lnTo>
                  <a:pt x="189455" y="441081"/>
                </a:lnTo>
                <a:lnTo>
                  <a:pt x="15750" y="441081"/>
                </a:lnTo>
                <a:cubicBezTo>
                  <a:pt x="7056" y="441071"/>
                  <a:pt x="10" y="434025"/>
                  <a:pt x="0" y="425331"/>
                </a:cubicBezTo>
                <a:lnTo>
                  <a:pt x="0" y="131106"/>
                </a:lnTo>
                <a:cubicBezTo>
                  <a:pt x="10" y="122412"/>
                  <a:pt x="7056" y="115366"/>
                  <a:pt x="15750" y="115356"/>
                </a:cubicBezTo>
                <a:lnTo>
                  <a:pt x="63728" y="115356"/>
                </a:lnTo>
                <a:close/>
              </a:path>
            </a:pathLst>
          </a:custGeom>
          <a:solidFill>
            <a:srgbClr val="FFFFFF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8" name="任意形状 57"/>
          <p:cNvSpPr/>
          <p:nvPr>
            <p:custDataLst>
              <p:tags r:id="rId4"/>
            </p:custDataLst>
          </p:nvPr>
        </p:nvSpPr>
        <p:spPr>
          <a:xfrm>
            <a:off x="4309361" y="3524721"/>
            <a:ext cx="1525102" cy="2536710"/>
          </a:xfrm>
          <a:custGeom>
            <a:avLst/>
            <a:gdLst>
              <a:gd name="connsiteX0" fmla="*/ 0 w 1961809"/>
              <a:gd name="connsiteY0" fmla="*/ 0 h 3263087"/>
              <a:gd name="connsiteX1" fmla="*/ 637 w 1961809"/>
              <a:gd name="connsiteY1" fmla="*/ 0 h 3263087"/>
              <a:gd name="connsiteX2" fmla="*/ 5064 w 1961809"/>
              <a:gd name="connsiteY2" fmla="*/ 87679 h 3263087"/>
              <a:gd name="connsiteX3" fmla="*/ 980905 w 1961809"/>
              <a:gd name="connsiteY3" fmla="*/ 968292 h 3263087"/>
              <a:gd name="connsiteX4" fmla="*/ 1956746 w 1961809"/>
              <a:gd name="connsiteY4" fmla="*/ 87679 h 3263087"/>
              <a:gd name="connsiteX5" fmla="*/ 1961173 w 1961809"/>
              <a:gd name="connsiteY5" fmla="*/ 0 h 3263087"/>
              <a:gd name="connsiteX6" fmla="*/ 1961809 w 1961809"/>
              <a:gd name="connsiteY6" fmla="*/ 0 h 3263087"/>
              <a:gd name="connsiteX7" fmla="*/ 1961809 w 1961809"/>
              <a:gd name="connsiteY7" fmla="*/ 3263087 h 3263087"/>
              <a:gd name="connsiteX8" fmla="*/ 0 w 1961809"/>
              <a:gd name="connsiteY8" fmla="*/ 3263087 h 326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1809" h="3263087">
                <a:moveTo>
                  <a:pt x="0" y="0"/>
                </a:moveTo>
                <a:lnTo>
                  <a:pt x="637" y="0"/>
                </a:lnTo>
                <a:lnTo>
                  <a:pt x="5064" y="87679"/>
                </a:lnTo>
                <a:cubicBezTo>
                  <a:pt x="55297" y="582306"/>
                  <a:pt x="473025" y="968292"/>
                  <a:pt x="980905" y="968292"/>
                </a:cubicBezTo>
                <a:cubicBezTo>
                  <a:pt x="1488785" y="968292"/>
                  <a:pt x="1906514" y="582306"/>
                  <a:pt x="1956746" y="87679"/>
                </a:cubicBezTo>
                <a:lnTo>
                  <a:pt x="1961173" y="0"/>
                </a:lnTo>
                <a:lnTo>
                  <a:pt x="1961809" y="0"/>
                </a:lnTo>
                <a:lnTo>
                  <a:pt x="1961809" y="3263087"/>
                </a:lnTo>
                <a:lnTo>
                  <a:pt x="0" y="326308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12700">
            <a:miter lim="400000"/>
          </a:ln>
        </p:spPr>
        <p:txBody>
          <a:bodyPr wrap="square" tIns="45720" bIns="4572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0" name="形状"/>
          <p:cNvSpPr/>
          <p:nvPr>
            <p:custDataLst>
              <p:tags r:id="rId5"/>
            </p:custDataLst>
          </p:nvPr>
        </p:nvSpPr>
        <p:spPr>
          <a:xfrm>
            <a:off x="4120269" y="2663327"/>
            <a:ext cx="1759775" cy="1762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52" y="10136"/>
                </a:moveTo>
                <a:cubicBezTo>
                  <a:pt x="20512" y="10056"/>
                  <a:pt x="20512" y="9935"/>
                  <a:pt x="20512" y="9855"/>
                </a:cubicBezTo>
                <a:cubicBezTo>
                  <a:pt x="20472" y="9573"/>
                  <a:pt x="20472" y="9573"/>
                  <a:pt x="20472" y="9573"/>
                </a:cubicBezTo>
                <a:cubicBezTo>
                  <a:pt x="20431" y="9251"/>
                  <a:pt x="20391" y="8970"/>
                  <a:pt x="20310" y="8688"/>
                </a:cubicBezTo>
                <a:cubicBezTo>
                  <a:pt x="21278" y="8125"/>
                  <a:pt x="21278" y="8125"/>
                  <a:pt x="21278" y="8125"/>
                </a:cubicBezTo>
                <a:cubicBezTo>
                  <a:pt x="21116" y="7683"/>
                  <a:pt x="21116" y="7683"/>
                  <a:pt x="21116" y="7683"/>
                </a:cubicBezTo>
                <a:cubicBezTo>
                  <a:pt x="20996" y="7240"/>
                  <a:pt x="20996" y="7240"/>
                  <a:pt x="20996" y="7240"/>
                </a:cubicBezTo>
                <a:cubicBezTo>
                  <a:pt x="19907" y="7321"/>
                  <a:pt x="19907" y="7321"/>
                  <a:pt x="19907" y="7321"/>
                </a:cubicBezTo>
                <a:cubicBezTo>
                  <a:pt x="19746" y="6838"/>
                  <a:pt x="19545" y="6396"/>
                  <a:pt x="19263" y="5953"/>
                </a:cubicBezTo>
                <a:cubicBezTo>
                  <a:pt x="20028" y="5149"/>
                  <a:pt x="20028" y="5149"/>
                  <a:pt x="20028" y="5149"/>
                </a:cubicBezTo>
                <a:cubicBezTo>
                  <a:pt x="19746" y="4787"/>
                  <a:pt x="19746" y="4787"/>
                  <a:pt x="19746" y="4787"/>
                </a:cubicBezTo>
                <a:cubicBezTo>
                  <a:pt x="19504" y="4384"/>
                  <a:pt x="19504" y="4384"/>
                  <a:pt x="19504" y="4384"/>
                </a:cubicBezTo>
                <a:cubicBezTo>
                  <a:pt x="18497" y="4787"/>
                  <a:pt x="18497" y="4787"/>
                  <a:pt x="18497" y="4787"/>
                </a:cubicBezTo>
                <a:cubicBezTo>
                  <a:pt x="18336" y="4585"/>
                  <a:pt x="18175" y="4384"/>
                  <a:pt x="18013" y="4183"/>
                </a:cubicBezTo>
                <a:cubicBezTo>
                  <a:pt x="17812" y="4022"/>
                  <a:pt x="17651" y="3821"/>
                  <a:pt x="17490" y="3660"/>
                </a:cubicBezTo>
                <a:cubicBezTo>
                  <a:pt x="17933" y="2695"/>
                  <a:pt x="17933" y="2695"/>
                  <a:pt x="17933" y="2695"/>
                </a:cubicBezTo>
                <a:cubicBezTo>
                  <a:pt x="17570" y="2413"/>
                  <a:pt x="17570" y="2413"/>
                  <a:pt x="17570" y="2413"/>
                </a:cubicBezTo>
                <a:cubicBezTo>
                  <a:pt x="17248" y="2092"/>
                  <a:pt x="17248" y="2092"/>
                  <a:pt x="17248" y="2092"/>
                </a:cubicBezTo>
                <a:cubicBezTo>
                  <a:pt x="16361" y="2775"/>
                  <a:pt x="16361" y="2775"/>
                  <a:pt x="16361" y="2775"/>
                </a:cubicBezTo>
                <a:cubicBezTo>
                  <a:pt x="15958" y="2494"/>
                  <a:pt x="15515" y="2212"/>
                  <a:pt x="15072" y="2011"/>
                </a:cubicBezTo>
                <a:cubicBezTo>
                  <a:pt x="15233" y="925"/>
                  <a:pt x="15233" y="925"/>
                  <a:pt x="15233" y="925"/>
                </a:cubicBezTo>
                <a:cubicBezTo>
                  <a:pt x="14790" y="764"/>
                  <a:pt x="14790" y="764"/>
                  <a:pt x="14790" y="764"/>
                </a:cubicBezTo>
                <a:cubicBezTo>
                  <a:pt x="14387" y="603"/>
                  <a:pt x="14387" y="603"/>
                  <a:pt x="14387" y="603"/>
                </a:cubicBezTo>
                <a:cubicBezTo>
                  <a:pt x="13742" y="1488"/>
                  <a:pt x="13742" y="1488"/>
                  <a:pt x="13742" y="1488"/>
                </a:cubicBezTo>
                <a:cubicBezTo>
                  <a:pt x="13460" y="1408"/>
                  <a:pt x="13178" y="1327"/>
                  <a:pt x="12855" y="1247"/>
                </a:cubicBezTo>
                <a:cubicBezTo>
                  <a:pt x="12613" y="1207"/>
                  <a:pt x="12613" y="1207"/>
                  <a:pt x="12613" y="1207"/>
                </a:cubicBezTo>
                <a:cubicBezTo>
                  <a:pt x="12493" y="1166"/>
                  <a:pt x="12412" y="1166"/>
                  <a:pt x="12291" y="1126"/>
                </a:cubicBezTo>
                <a:cubicBezTo>
                  <a:pt x="12130" y="80"/>
                  <a:pt x="12130" y="80"/>
                  <a:pt x="12130" y="80"/>
                </a:cubicBezTo>
                <a:cubicBezTo>
                  <a:pt x="11687" y="40"/>
                  <a:pt x="11687" y="40"/>
                  <a:pt x="11687" y="40"/>
                </a:cubicBezTo>
                <a:cubicBezTo>
                  <a:pt x="11203" y="0"/>
                  <a:pt x="11203" y="0"/>
                  <a:pt x="11203" y="0"/>
                </a:cubicBezTo>
                <a:cubicBezTo>
                  <a:pt x="10881" y="1006"/>
                  <a:pt x="10881" y="1006"/>
                  <a:pt x="10881" y="1006"/>
                </a:cubicBezTo>
                <a:cubicBezTo>
                  <a:pt x="10357" y="1006"/>
                  <a:pt x="9873" y="1046"/>
                  <a:pt x="9390" y="1126"/>
                </a:cubicBezTo>
                <a:cubicBezTo>
                  <a:pt x="8906" y="161"/>
                  <a:pt x="8906" y="161"/>
                  <a:pt x="8906" y="161"/>
                </a:cubicBezTo>
                <a:cubicBezTo>
                  <a:pt x="8463" y="241"/>
                  <a:pt x="8463" y="241"/>
                  <a:pt x="8463" y="241"/>
                </a:cubicBezTo>
                <a:cubicBezTo>
                  <a:pt x="8019" y="322"/>
                  <a:pt x="8019" y="322"/>
                  <a:pt x="8019" y="322"/>
                </a:cubicBezTo>
                <a:cubicBezTo>
                  <a:pt x="7979" y="1408"/>
                  <a:pt x="7979" y="1408"/>
                  <a:pt x="7979" y="1408"/>
                </a:cubicBezTo>
                <a:cubicBezTo>
                  <a:pt x="7496" y="1569"/>
                  <a:pt x="7052" y="1730"/>
                  <a:pt x="6569" y="1971"/>
                </a:cubicBezTo>
                <a:cubicBezTo>
                  <a:pt x="5843" y="1166"/>
                  <a:pt x="5843" y="1166"/>
                  <a:pt x="5843" y="1166"/>
                </a:cubicBezTo>
                <a:cubicBezTo>
                  <a:pt x="5440" y="1408"/>
                  <a:pt x="5440" y="1408"/>
                  <a:pt x="5440" y="1408"/>
                </a:cubicBezTo>
                <a:cubicBezTo>
                  <a:pt x="5037" y="1609"/>
                  <a:pt x="5037" y="1609"/>
                  <a:pt x="5037" y="1609"/>
                </a:cubicBezTo>
                <a:cubicBezTo>
                  <a:pt x="5360" y="2655"/>
                  <a:pt x="5360" y="2655"/>
                  <a:pt x="5360" y="2655"/>
                </a:cubicBezTo>
                <a:cubicBezTo>
                  <a:pt x="4916" y="2936"/>
                  <a:pt x="4554" y="3218"/>
                  <a:pt x="4191" y="3580"/>
                </a:cubicBezTo>
                <a:cubicBezTo>
                  <a:pt x="4151" y="3580"/>
                  <a:pt x="4151" y="3580"/>
                  <a:pt x="4151" y="3580"/>
                </a:cubicBezTo>
                <a:cubicBezTo>
                  <a:pt x="3224" y="3057"/>
                  <a:pt x="3224" y="3057"/>
                  <a:pt x="3224" y="3057"/>
                </a:cubicBezTo>
                <a:cubicBezTo>
                  <a:pt x="2901" y="3379"/>
                  <a:pt x="2901" y="3379"/>
                  <a:pt x="2901" y="3379"/>
                </a:cubicBezTo>
                <a:cubicBezTo>
                  <a:pt x="2579" y="3701"/>
                  <a:pt x="2579" y="3701"/>
                  <a:pt x="2579" y="3701"/>
                </a:cubicBezTo>
                <a:cubicBezTo>
                  <a:pt x="3184" y="4626"/>
                  <a:pt x="3184" y="4626"/>
                  <a:pt x="3184" y="4626"/>
                </a:cubicBezTo>
                <a:cubicBezTo>
                  <a:pt x="2861" y="5028"/>
                  <a:pt x="2579" y="5430"/>
                  <a:pt x="2337" y="5832"/>
                </a:cubicBezTo>
                <a:cubicBezTo>
                  <a:pt x="1894" y="5752"/>
                  <a:pt x="1894" y="5752"/>
                  <a:pt x="1894" y="5752"/>
                </a:cubicBezTo>
                <a:cubicBezTo>
                  <a:pt x="1894" y="5752"/>
                  <a:pt x="1894" y="5752"/>
                  <a:pt x="1894" y="5752"/>
                </a:cubicBezTo>
                <a:cubicBezTo>
                  <a:pt x="1249" y="5631"/>
                  <a:pt x="1249" y="5631"/>
                  <a:pt x="1249" y="5631"/>
                </a:cubicBezTo>
                <a:cubicBezTo>
                  <a:pt x="1048" y="6034"/>
                  <a:pt x="1048" y="6034"/>
                  <a:pt x="1048" y="6034"/>
                </a:cubicBezTo>
                <a:cubicBezTo>
                  <a:pt x="846" y="6436"/>
                  <a:pt x="846" y="6436"/>
                  <a:pt x="846" y="6436"/>
                </a:cubicBezTo>
                <a:cubicBezTo>
                  <a:pt x="1693" y="7120"/>
                  <a:pt x="1693" y="7120"/>
                  <a:pt x="1693" y="7120"/>
                </a:cubicBezTo>
                <a:cubicBezTo>
                  <a:pt x="1491" y="7602"/>
                  <a:pt x="1370" y="8085"/>
                  <a:pt x="1249" y="8568"/>
                </a:cubicBezTo>
                <a:cubicBezTo>
                  <a:pt x="161" y="8648"/>
                  <a:pt x="161" y="8648"/>
                  <a:pt x="161" y="8648"/>
                </a:cubicBezTo>
                <a:cubicBezTo>
                  <a:pt x="81" y="9091"/>
                  <a:pt x="81" y="9091"/>
                  <a:pt x="81" y="9091"/>
                </a:cubicBezTo>
                <a:cubicBezTo>
                  <a:pt x="0" y="9533"/>
                  <a:pt x="0" y="9533"/>
                  <a:pt x="0" y="9533"/>
                </a:cubicBezTo>
                <a:cubicBezTo>
                  <a:pt x="1007" y="9975"/>
                  <a:pt x="1007" y="9975"/>
                  <a:pt x="1007" y="9975"/>
                </a:cubicBezTo>
                <a:cubicBezTo>
                  <a:pt x="967" y="10458"/>
                  <a:pt x="967" y="10941"/>
                  <a:pt x="1007" y="11464"/>
                </a:cubicBezTo>
                <a:cubicBezTo>
                  <a:pt x="0" y="11866"/>
                  <a:pt x="0" y="11866"/>
                  <a:pt x="0" y="11866"/>
                </a:cubicBezTo>
                <a:cubicBezTo>
                  <a:pt x="81" y="12308"/>
                  <a:pt x="81" y="12308"/>
                  <a:pt x="81" y="12308"/>
                </a:cubicBezTo>
                <a:cubicBezTo>
                  <a:pt x="121" y="12751"/>
                  <a:pt x="121" y="12751"/>
                  <a:pt x="121" y="12751"/>
                </a:cubicBezTo>
                <a:cubicBezTo>
                  <a:pt x="1209" y="12872"/>
                  <a:pt x="1209" y="12872"/>
                  <a:pt x="1209" y="12872"/>
                </a:cubicBezTo>
                <a:cubicBezTo>
                  <a:pt x="1330" y="13354"/>
                  <a:pt x="1451" y="13837"/>
                  <a:pt x="1652" y="14320"/>
                </a:cubicBezTo>
                <a:cubicBezTo>
                  <a:pt x="806" y="14963"/>
                  <a:pt x="806" y="14963"/>
                  <a:pt x="806" y="14963"/>
                </a:cubicBezTo>
                <a:cubicBezTo>
                  <a:pt x="967" y="15406"/>
                  <a:pt x="967" y="15406"/>
                  <a:pt x="967" y="15406"/>
                </a:cubicBezTo>
                <a:cubicBezTo>
                  <a:pt x="1169" y="15808"/>
                  <a:pt x="1169" y="15808"/>
                  <a:pt x="1169" y="15808"/>
                </a:cubicBezTo>
                <a:cubicBezTo>
                  <a:pt x="2257" y="15566"/>
                  <a:pt x="2257" y="15566"/>
                  <a:pt x="2257" y="15566"/>
                </a:cubicBezTo>
                <a:cubicBezTo>
                  <a:pt x="2499" y="16009"/>
                  <a:pt x="2781" y="16451"/>
                  <a:pt x="3103" y="16813"/>
                </a:cubicBezTo>
                <a:cubicBezTo>
                  <a:pt x="2458" y="17739"/>
                  <a:pt x="2458" y="17739"/>
                  <a:pt x="2458" y="17739"/>
                </a:cubicBezTo>
                <a:cubicBezTo>
                  <a:pt x="2781" y="18060"/>
                  <a:pt x="2781" y="18060"/>
                  <a:pt x="2781" y="18060"/>
                </a:cubicBezTo>
                <a:cubicBezTo>
                  <a:pt x="3103" y="18422"/>
                  <a:pt x="3103" y="18422"/>
                  <a:pt x="3103" y="18422"/>
                </a:cubicBezTo>
                <a:cubicBezTo>
                  <a:pt x="4030" y="17859"/>
                  <a:pt x="4030" y="17859"/>
                  <a:pt x="4030" y="17859"/>
                </a:cubicBezTo>
                <a:cubicBezTo>
                  <a:pt x="4433" y="18221"/>
                  <a:pt x="4796" y="18543"/>
                  <a:pt x="5199" y="18825"/>
                </a:cubicBezTo>
                <a:cubicBezTo>
                  <a:pt x="4876" y="19870"/>
                  <a:pt x="4876" y="19870"/>
                  <a:pt x="4876" y="19870"/>
                </a:cubicBezTo>
                <a:cubicBezTo>
                  <a:pt x="5279" y="20112"/>
                  <a:pt x="5279" y="20112"/>
                  <a:pt x="5279" y="20112"/>
                </a:cubicBezTo>
                <a:cubicBezTo>
                  <a:pt x="5682" y="20313"/>
                  <a:pt x="5682" y="20313"/>
                  <a:pt x="5682" y="20313"/>
                </a:cubicBezTo>
                <a:cubicBezTo>
                  <a:pt x="6448" y="19549"/>
                  <a:pt x="6448" y="19549"/>
                  <a:pt x="6448" y="19549"/>
                </a:cubicBezTo>
                <a:cubicBezTo>
                  <a:pt x="6891" y="19750"/>
                  <a:pt x="7375" y="19951"/>
                  <a:pt x="7818" y="20112"/>
                </a:cubicBezTo>
                <a:cubicBezTo>
                  <a:pt x="7818" y="21198"/>
                  <a:pt x="7818" y="21198"/>
                  <a:pt x="7818" y="21198"/>
                </a:cubicBezTo>
                <a:cubicBezTo>
                  <a:pt x="8261" y="21278"/>
                  <a:pt x="8261" y="21278"/>
                  <a:pt x="8261" y="21278"/>
                </a:cubicBezTo>
                <a:cubicBezTo>
                  <a:pt x="8704" y="21399"/>
                  <a:pt x="8704" y="21399"/>
                  <a:pt x="8704" y="21399"/>
                </a:cubicBezTo>
                <a:cubicBezTo>
                  <a:pt x="9228" y="20434"/>
                  <a:pt x="9228" y="20434"/>
                  <a:pt x="9228" y="20434"/>
                </a:cubicBezTo>
                <a:cubicBezTo>
                  <a:pt x="9712" y="20514"/>
                  <a:pt x="10196" y="20554"/>
                  <a:pt x="10719" y="20554"/>
                </a:cubicBezTo>
                <a:cubicBezTo>
                  <a:pt x="11042" y="21600"/>
                  <a:pt x="11042" y="21600"/>
                  <a:pt x="11042" y="21600"/>
                </a:cubicBezTo>
                <a:cubicBezTo>
                  <a:pt x="11485" y="21560"/>
                  <a:pt x="11485" y="21560"/>
                  <a:pt x="11485" y="21560"/>
                </a:cubicBezTo>
                <a:cubicBezTo>
                  <a:pt x="11969" y="21520"/>
                  <a:pt x="11969" y="21520"/>
                  <a:pt x="11969" y="21520"/>
                </a:cubicBezTo>
                <a:cubicBezTo>
                  <a:pt x="12130" y="20474"/>
                  <a:pt x="12130" y="20474"/>
                  <a:pt x="12130" y="20474"/>
                </a:cubicBezTo>
                <a:cubicBezTo>
                  <a:pt x="12613" y="20393"/>
                  <a:pt x="13137" y="20273"/>
                  <a:pt x="13621" y="20152"/>
                </a:cubicBezTo>
                <a:cubicBezTo>
                  <a:pt x="14225" y="21037"/>
                  <a:pt x="14225" y="21037"/>
                  <a:pt x="14225" y="21037"/>
                </a:cubicBezTo>
                <a:cubicBezTo>
                  <a:pt x="14628" y="20876"/>
                  <a:pt x="14628" y="20876"/>
                  <a:pt x="14628" y="20876"/>
                </a:cubicBezTo>
                <a:cubicBezTo>
                  <a:pt x="15072" y="20715"/>
                  <a:pt x="15072" y="20715"/>
                  <a:pt x="15072" y="20715"/>
                </a:cubicBezTo>
                <a:cubicBezTo>
                  <a:pt x="14991" y="20072"/>
                  <a:pt x="14991" y="20072"/>
                  <a:pt x="14991" y="20072"/>
                </a:cubicBezTo>
                <a:cubicBezTo>
                  <a:pt x="14991" y="20072"/>
                  <a:pt x="14991" y="20072"/>
                  <a:pt x="14991" y="20072"/>
                </a:cubicBezTo>
                <a:cubicBezTo>
                  <a:pt x="14951" y="19629"/>
                  <a:pt x="14951" y="19629"/>
                  <a:pt x="14951" y="19629"/>
                </a:cubicBezTo>
                <a:cubicBezTo>
                  <a:pt x="15394" y="19428"/>
                  <a:pt x="15837" y="19187"/>
                  <a:pt x="16240" y="18905"/>
                </a:cubicBezTo>
                <a:cubicBezTo>
                  <a:pt x="17087" y="19549"/>
                  <a:pt x="17087" y="19549"/>
                  <a:pt x="17087" y="19549"/>
                </a:cubicBezTo>
                <a:cubicBezTo>
                  <a:pt x="17449" y="19267"/>
                  <a:pt x="17449" y="19267"/>
                  <a:pt x="17449" y="19267"/>
                </a:cubicBezTo>
                <a:cubicBezTo>
                  <a:pt x="17812" y="18985"/>
                  <a:pt x="17812" y="18985"/>
                  <a:pt x="17812" y="18985"/>
                </a:cubicBezTo>
                <a:cubicBezTo>
                  <a:pt x="17369" y="18020"/>
                  <a:pt x="17369" y="18020"/>
                  <a:pt x="17369" y="18020"/>
                </a:cubicBezTo>
                <a:cubicBezTo>
                  <a:pt x="17369" y="18020"/>
                  <a:pt x="17369" y="18020"/>
                  <a:pt x="17369" y="17980"/>
                </a:cubicBezTo>
                <a:cubicBezTo>
                  <a:pt x="17731" y="17658"/>
                  <a:pt x="18094" y="17296"/>
                  <a:pt x="18376" y="16934"/>
                </a:cubicBezTo>
                <a:cubicBezTo>
                  <a:pt x="19384" y="17336"/>
                  <a:pt x="19384" y="17336"/>
                  <a:pt x="19384" y="17336"/>
                </a:cubicBezTo>
                <a:cubicBezTo>
                  <a:pt x="19666" y="16934"/>
                  <a:pt x="19666" y="16934"/>
                  <a:pt x="19666" y="16934"/>
                </a:cubicBezTo>
                <a:cubicBezTo>
                  <a:pt x="19907" y="16572"/>
                  <a:pt x="19907" y="16572"/>
                  <a:pt x="19907" y="16572"/>
                </a:cubicBezTo>
                <a:cubicBezTo>
                  <a:pt x="19182" y="15768"/>
                  <a:pt x="19182" y="15768"/>
                  <a:pt x="19182" y="15768"/>
                </a:cubicBezTo>
                <a:cubicBezTo>
                  <a:pt x="19464" y="15325"/>
                  <a:pt x="19666" y="14883"/>
                  <a:pt x="19867" y="14400"/>
                </a:cubicBezTo>
                <a:cubicBezTo>
                  <a:pt x="20955" y="14480"/>
                  <a:pt x="20955" y="14480"/>
                  <a:pt x="20955" y="14480"/>
                </a:cubicBezTo>
                <a:cubicBezTo>
                  <a:pt x="21076" y="14038"/>
                  <a:pt x="21076" y="14038"/>
                  <a:pt x="21076" y="14038"/>
                </a:cubicBezTo>
                <a:cubicBezTo>
                  <a:pt x="21237" y="13636"/>
                  <a:pt x="21237" y="13636"/>
                  <a:pt x="21237" y="13636"/>
                </a:cubicBezTo>
                <a:cubicBezTo>
                  <a:pt x="20270" y="13073"/>
                  <a:pt x="20270" y="13073"/>
                  <a:pt x="20270" y="13073"/>
                </a:cubicBezTo>
                <a:cubicBezTo>
                  <a:pt x="20391" y="12550"/>
                  <a:pt x="20472" y="12067"/>
                  <a:pt x="20512" y="11584"/>
                </a:cubicBezTo>
                <a:cubicBezTo>
                  <a:pt x="21600" y="11343"/>
                  <a:pt x="21600" y="11343"/>
                  <a:pt x="21600" y="11343"/>
                </a:cubicBezTo>
                <a:cubicBezTo>
                  <a:pt x="21600" y="10860"/>
                  <a:pt x="21600" y="10860"/>
                  <a:pt x="21600" y="10860"/>
                </a:cubicBezTo>
                <a:cubicBezTo>
                  <a:pt x="21600" y="10418"/>
                  <a:pt x="21600" y="10418"/>
                  <a:pt x="21600" y="10418"/>
                </a:cubicBezTo>
                <a:lnTo>
                  <a:pt x="20552" y="10136"/>
                </a:lnTo>
                <a:close/>
                <a:moveTo>
                  <a:pt x="17006" y="5108"/>
                </a:moveTo>
                <a:cubicBezTo>
                  <a:pt x="18134" y="6315"/>
                  <a:pt x="18819" y="7763"/>
                  <a:pt x="19101" y="9292"/>
                </a:cubicBezTo>
                <a:cubicBezTo>
                  <a:pt x="17812" y="9010"/>
                  <a:pt x="17812" y="9010"/>
                  <a:pt x="17812" y="9010"/>
                </a:cubicBezTo>
                <a:cubicBezTo>
                  <a:pt x="17207" y="6677"/>
                  <a:pt x="15434" y="4787"/>
                  <a:pt x="13178" y="3982"/>
                </a:cubicBezTo>
                <a:cubicBezTo>
                  <a:pt x="13016" y="2655"/>
                  <a:pt x="13016" y="2655"/>
                  <a:pt x="13016" y="2655"/>
                </a:cubicBezTo>
                <a:cubicBezTo>
                  <a:pt x="14507" y="3057"/>
                  <a:pt x="15918" y="3861"/>
                  <a:pt x="17006" y="5108"/>
                </a:cubicBezTo>
                <a:close/>
                <a:moveTo>
                  <a:pt x="5037" y="4545"/>
                </a:moveTo>
                <a:cubicBezTo>
                  <a:pt x="6972" y="2775"/>
                  <a:pt x="9510" y="2092"/>
                  <a:pt x="11928" y="2413"/>
                </a:cubicBezTo>
                <a:cubicBezTo>
                  <a:pt x="11243" y="3580"/>
                  <a:pt x="11243" y="3580"/>
                  <a:pt x="11243" y="3580"/>
                </a:cubicBezTo>
                <a:cubicBezTo>
                  <a:pt x="11082" y="3580"/>
                  <a:pt x="10961" y="3580"/>
                  <a:pt x="10800" y="3580"/>
                </a:cubicBezTo>
                <a:cubicBezTo>
                  <a:pt x="8463" y="3580"/>
                  <a:pt x="6367" y="4666"/>
                  <a:pt x="5037" y="6396"/>
                </a:cubicBezTo>
                <a:cubicBezTo>
                  <a:pt x="3667" y="6114"/>
                  <a:pt x="3667" y="6114"/>
                  <a:pt x="3667" y="6114"/>
                </a:cubicBezTo>
                <a:cubicBezTo>
                  <a:pt x="4030" y="5551"/>
                  <a:pt x="4513" y="5028"/>
                  <a:pt x="5037" y="4545"/>
                </a:cubicBezTo>
                <a:close/>
                <a:moveTo>
                  <a:pt x="3103" y="7079"/>
                </a:moveTo>
                <a:cubicBezTo>
                  <a:pt x="4070" y="8125"/>
                  <a:pt x="4070" y="8125"/>
                  <a:pt x="4070" y="8125"/>
                </a:cubicBezTo>
                <a:cubicBezTo>
                  <a:pt x="3748" y="8970"/>
                  <a:pt x="3546" y="9855"/>
                  <a:pt x="3546" y="10780"/>
                </a:cubicBezTo>
                <a:cubicBezTo>
                  <a:pt x="3546" y="12308"/>
                  <a:pt x="4030" y="13716"/>
                  <a:pt x="4836" y="14842"/>
                </a:cubicBezTo>
                <a:cubicBezTo>
                  <a:pt x="4110" y="16089"/>
                  <a:pt x="4110" y="16089"/>
                  <a:pt x="4110" y="16089"/>
                </a:cubicBezTo>
                <a:cubicBezTo>
                  <a:pt x="2015" y="13475"/>
                  <a:pt x="1693" y="9975"/>
                  <a:pt x="3103" y="7079"/>
                </a:cubicBezTo>
                <a:close/>
                <a:moveTo>
                  <a:pt x="4876" y="16934"/>
                </a:moveTo>
                <a:cubicBezTo>
                  <a:pt x="6166" y="16331"/>
                  <a:pt x="6166" y="16331"/>
                  <a:pt x="6166" y="16331"/>
                </a:cubicBezTo>
                <a:cubicBezTo>
                  <a:pt x="7415" y="17377"/>
                  <a:pt x="9027" y="18020"/>
                  <a:pt x="10800" y="18020"/>
                </a:cubicBezTo>
                <a:cubicBezTo>
                  <a:pt x="11485" y="18020"/>
                  <a:pt x="12170" y="17899"/>
                  <a:pt x="12815" y="17698"/>
                </a:cubicBezTo>
                <a:cubicBezTo>
                  <a:pt x="13782" y="18744"/>
                  <a:pt x="13782" y="18744"/>
                  <a:pt x="13782" y="18744"/>
                </a:cubicBezTo>
                <a:cubicBezTo>
                  <a:pt x="10760" y="19870"/>
                  <a:pt x="7294" y="19227"/>
                  <a:pt x="4876" y="16934"/>
                </a:cubicBezTo>
                <a:close/>
                <a:moveTo>
                  <a:pt x="16482" y="17055"/>
                </a:moveTo>
                <a:cubicBezTo>
                  <a:pt x="15958" y="17537"/>
                  <a:pt x="15394" y="17940"/>
                  <a:pt x="14790" y="18261"/>
                </a:cubicBezTo>
                <a:cubicBezTo>
                  <a:pt x="14628" y="16894"/>
                  <a:pt x="14628" y="16894"/>
                  <a:pt x="14628" y="16894"/>
                </a:cubicBezTo>
                <a:cubicBezTo>
                  <a:pt x="16643" y="15647"/>
                  <a:pt x="17973" y="13475"/>
                  <a:pt x="18013" y="10981"/>
                </a:cubicBezTo>
                <a:cubicBezTo>
                  <a:pt x="19222" y="10418"/>
                  <a:pt x="19222" y="10418"/>
                  <a:pt x="19222" y="10418"/>
                </a:cubicBezTo>
                <a:cubicBezTo>
                  <a:pt x="19343" y="12831"/>
                  <a:pt x="18416" y="15285"/>
                  <a:pt x="16482" y="17055"/>
                </a:cubicBezTo>
                <a:close/>
              </a:path>
            </a:pathLst>
          </a:custGeom>
          <a:solidFill>
            <a:srgbClr val="B380A2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2" name="任意形状 6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4763950" y="3308538"/>
            <a:ext cx="472413" cy="472413"/>
          </a:xfrm>
          <a:custGeom>
            <a:avLst/>
            <a:gdLst>
              <a:gd name="connsiteX0" fmla="*/ 456750 w 504000"/>
              <a:gd name="connsiteY0" fmla="*/ 456750 h 504000"/>
              <a:gd name="connsiteX1" fmla="*/ 472500 w 504000"/>
              <a:gd name="connsiteY1" fmla="*/ 456750 h 504000"/>
              <a:gd name="connsiteX2" fmla="*/ 472500 w 504000"/>
              <a:gd name="connsiteY2" fmla="*/ 472500 h 504000"/>
              <a:gd name="connsiteX3" fmla="*/ 456750 w 504000"/>
              <a:gd name="connsiteY3" fmla="*/ 472500 h 504000"/>
              <a:gd name="connsiteX4" fmla="*/ 425250 w 504000"/>
              <a:gd name="connsiteY4" fmla="*/ 456750 h 504000"/>
              <a:gd name="connsiteX5" fmla="*/ 441000 w 504000"/>
              <a:gd name="connsiteY5" fmla="*/ 456750 h 504000"/>
              <a:gd name="connsiteX6" fmla="*/ 441000 w 504000"/>
              <a:gd name="connsiteY6" fmla="*/ 472500 h 504000"/>
              <a:gd name="connsiteX7" fmla="*/ 425250 w 504000"/>
              <a:gd name="connsiteY7" fmla="*/ 472500 h 504000"/>
              <a:gd name="connsiteX8" fmla="*/ 393750 w 504000"/>
              <a:gd name="connsiteY8" fmla="*/ 456750 h 504000"/>
              <a:gd name="connsiteX9" fmla="*/ 409500 w 504000"/>
              <a:gd name="connsiteY9" fmla="*/ 456750 h 504000"/>
              <a:gd name="connsiteX10" fmla="*/ 409500 w 504000"/>
              <a:gd name="connsiteY10" fmla="*/ 472500 h 504000"/>
              <a:gd name="connsiteX11" fmla="*/ 393750 w 504000"/>
              <a:gd name="connsiteY11" fmla="*/ 472500 h 504000"/>
              <a:gd name="connsiteX12" fmla="*/ 362250 w 504000"/>
              <a:gd name="connsiteY12" fmla="*/ 456750 h 504000"/>
              <a:gd name="connsiteX13" fmla="*/ 378000 w 504000"/>
              <a:gd name="connsiteY13" fmla="*/ 456750 h 504000"/>
              <a:gd name="connsiteX14" fmla="*/ 378000 w 504000"/>
              <a:gd name="connsiteY14" fmla="*/ 472500 h 504000"/>
              <a:gd name="connsiteX15" fmla="*/ 362250 w 504000"/>
              <a:gd name="connsiteY15" fmla="*/ 472500 h 504000"/>
              <a:gd name="connsiteX16" fmla="*/ 330750 w 504000"/>
              <a:gd name="connsiteY16" fmla="*/ 456750 h 504000"/>
              <a:gd name="connsiteX17" fmla="*/ 346500 w 504000"/>
              <a:gd name="connsiteY17" fmla="*/ 456750 h 504000"/>
              <a:gd name="connsiteX18" fmla="*/ 346500 w 504000"/>
              <a:gd name="connsiteY18" fmla="*/ 472500 h 504000"/>
              <a:gd name="connsiteX19" fmla="*/ 330750 w 504000"/>
              <a:gd name="connsiteY19" fmla="*/ 472500 h 504000"/>
              <a:gd name="connsiteX20" fmla="*/ 299250 w 504000"/>
              <a:gd name="connsiteY20" fmla="*/ 456750 h 504000"/>
              <a:gd name="connsiteX21" fmla="*/ 315000 w 504000"/>
              <a:gd name="connsiteY21" fmla="*/ 456750 h 504000"/>
              <a:gd name="connsiteX22" fmla="*/ 315000 w 504000"/>
              <a:gd name="connsiteY22" fmla="*/ 472500 h 504000"/>
              <a:gd name="connsiteX23" fmla="*/ 299250 w 504000"/>
              <a:gd name="connsiteY23" fmla="*/ 472500 h 504000"/>
              <a:gd name="connsiteX24" fmla="*/ 267750 w 504000"/>
              <a:gd name="connsiteY24" fmla="*/ 456750 h 504000"/>
              <a:gd name="connsiteX25" fmla="*/ 283500 w 504000"/>
              <a:gd name="connsiteY25" fmla="*/ 456750 h 504000"/>
              <a:gd name="connsiteX26" fmla="*/ 283500 w 504000"/>
              <a:gd name="connsiteY26" fmla="*/ 472500 h 504000"/>
              <a:gd name="connsiteX27" fmla="*/ 267750 w 504000"/>
              <a:gd name="connsiteY27" fmla="*/ 472500 h 504000"/>
              <a:gd name="connsiteX28" fmla="*/ 236250 w 504000"/>
              <a:gd name="connsiteY28" fmla="*/ 456750 h 504000"/>
              <a:gd name="connsiteX29" fmla="*/ 252000 w 504000"/>
              <a:gd name="connsiteY29" fmla="*/ 456750 h 504000"/>
              <a:gd name="connsiteX30" fmla="*/ 252000 w 504000"/>
              <a:gd name="connsiteY30" fmla="*/ 472500 h 504000"/>
              <a:gd name="connsiteX31" fmla="*/ 236250 w 504000"/>
              <a:gd name="connsiteY31" fmla="*/ 472500 h 504000"/>
              <a:gd name="connsiteX32" fmla="*/ 204750 w 504000"/>
              <a:gd name="connsiteY32" fmla="*/ 456750 h 504000"/>
              <a:gd name="connsiteX33" fmla="*/ 220500 w 504000"/>
              <a:gd name="connsiteY33" fmla="*/ 456750 h 504000"/>
              <a:gd name="connsiteX34" fmla="*/ 220500 w 504000"/>
              <a:gd name="connsiteY34" fmla="*/ 472500 h 504000"/>
              <a:gd name="connsiteX35" fmla="*/ 204750 w 504000"/>
              <a:gd name="connsiteY35" fmla="*/ 472500 h 504000"/>
              <a:gd name="connsiteX36" fmla="*/ 173250 w 504000"/>
              <a:gd name="connsiteY36" fmla="*/ 456750 h 504000"/>
              <a:gd name="connsiteX37" fmla="*/ 189000 w 504000"/>
              <a:gd name="connsiteY37" fmla="*/ 456750 h 504000"/>
              <a:gd name="connsiteX38" fmla="*/ 189000 w 504000"/>
              <a:gd name="connsiteY38" fmla="*/ 472500 h 504000"/>
              <a:gd name="connsiteX39" fmla="*/ 173250 w 504000"/>
              <a:gd name="connsiteY39" fmla="*/ 472500 h 504000"/>
              <a:gd name="connsiteX40" fmla="*/ 141750 w 504000"/>
              <a:gd name="connsiteY40" fmla="*/ 456750 h 504000"/>
              <a:gd name="connsiteX41" fmla="*/ 157500 w 504000"/>
              <a:gd name="connsiteY41" fmla="*/ 456750 h 504000"/>
              <a:gd name="connsiteX42" fmla="*/ 157500 w 504000"/>
              <a:gd name="connsiteY42" fmla="*/ 472500 h 504000"/>
              <a:gd name="connsiteX43" fmla="*/ 141750 w 504000"/>
              <a:gd name="connsiteY43" fmla="*/ 472500 h 504000"/>
              <a:gd name="connsiteX44" fmla="*/ 110250 w 504000"/>
              <a:gd name="connsiteY44" fmla="*/ 456750 h 504000"/>
              <a:gd name="connsiteX45" fmla="*/ 126000 w 504000"/>
              <a:gd name="connsiteY45" fmla="*/ 456750 h 504000"/>
              <a:gd name="connsiteX46" fmla="*/ 126000 w 504000"/>
              <a:gd name="connsiteY46" fmla="*/ 472500 h 504000"/>
              <a:gd name="connsiteX47" fmla="*/ 110250 w 504000"/>
              <a:gd name="connsiteY47" fmla="*/ 472500 h 504000"/>
              <a:gd name="connsiteX48" fmla="*/ 95815 w 504000"/>
              <a:gd name="connsiteY48" fmla="*/ 315000 h 504000"/>
              <a:gd name="connsiteX49" fmla="*/ 158154 w 504000"/>
              <a:gd name="connsiteY49" fmla="*/ 315000 h 504000"/>
              <a:gd name="connsiteX50" fmla="*/ 158154 w 504000"/>
              <a:gd name="connsiteY50" fmla="*/ 330750 h 504000"/>
              <a:gd name="connsiteX51" fmla="*/ 95815 w 504000"/>
              <a:gd name="connsiteY51" fmla="*/ 330750 h 504000"/>
              <a:gd name="connsiteX52" fmla="*/ 78750 w 504000"/>
              <a:gd name="connsiteY52" fmla="*/ 299250 h 504000"/>
              <a:gd name="connsiteX53" fmla="*/ 78750 w 504000"/>
              <a:gd name="connsiteY53" fmla="*/ 346500 h 504000"/>
              <a:gd name="connsiteX54" fmla="*/ 173250 w 504000"/>
              <a:gd name="connsiteY54" fmla="*/ 346500 h 504000"/>
              <a:gd name="connsiteX55" fmla="*/ 173250 w 504000"/>
              <a:gd name="connsiteY55" fmla="*/ 299250 h 504000"/>
              <a:gd name="connsiteX56" fmla="*/ 78750 w 504000"/>
              <a:gd name="connsiteY56" fmla="*/ 220500 h 504000"/>
              <a:gd name="connsiteX57" fmla="*/ 78750 w 504000"/>
              <a:gd name="connsiteY57" fmla="*/ 283500 h 504000"/>
              <a:gd name="connsiteX58" fmla="*/ 189000 w 504000"/>
              <a:gd name="connsiteY58" fmla="*/ 283500 h 504000"/>
              <a:gd name="connsiteX59" fmla="*/ 189000 w 504000"/>
              <a:gd name="connsiteY59" fmla="*/ 362250 h 504000"/>
              <a:gd name="connsiteX60" fmla="*/ 78750 w 504000"/>
              <a:gd name="connsiteY60" fmla="*/ 362250 h 504000"/>
              <a:gd name="connsiteX61" fmla="*/ 78750 w 504000"/>
              <a:gd name="connsiteY61" fmla="*/ 464625 h 504000"/>
              <a:gd name="connsiteX62" fmla="*/ 70859 w 504000"/>
              <a:gd name="connsiteY62" fmla="*/ 488250 h 504000"/>
              <a:gd name="connsiteX63" fmla="*/ 464625 w 504000"/>
              <a:gd name="connsiteY63" fmla="*/ 488250 h 504000"/>
              <a:gd name="connsiteX64" fmla="*/ 488250 w 504000"/>
              <a:gd name="connsiteY64" fmla="*/ 464625 h 504000"/>
              <a:gd name="connsiteX65" fmla="*/ 488250 w 504000"/>
              <a:gd name="connsiteY65" fmla="*/ 220500 h 504000"/>
              <a:gd name="connsiteX66" fmla="*/ 15750 w 504000"/>
              <a:gd name="connsiteY66" fmla="*/ 149625 h 504000"/>
              <a:gd name="connsiteX67" fmla="*/ 15750 w 504000"/>
              <a:gd name="connsiteY67" fmla="*/ 464625 h 504000"/>
              <a:gd name="connsiteX68" fmla="*/ 39375 w 504000"/>
              <a:gd name="connsiteY68" fmla="*/ 488250 h 504000"/>
              <a:gd name="connsiteX69" fmla="*/ 63000 w 504000"/>
              <a:gd name="connsiteY69" fmla="*/ 464625 h 504000"/>
              <a:gd name="connsiteX70" fmla="*/ 63000 w 504000"/>
              <a:gd name="connsiteY70" fmla="*/ 204750 h 504000"/>
              <a:gd name="connsiteX71" fmla="*/ 126000 w 504000"/>
              <a:gd name="connsiteY71" fmla="*/ 204750 h 504000"/>
              <a:gd name="connsiteX72" fmla="*/ 126000 w 504000"/>
              <a:gd name="connsiteY72" fmla="*/ 173250 h 504000"/>
              <a:gd name="connsiteX73" fmla="*/ 112726 w 504000"/>
              <a:gd name="connsiteY73" fmla="*/ 173250 h 504000"/>
              <a:gd name="connsiteX74" fmla="*/ 95138 w 504000"/>
              <a:gd name="connsiteY74" fmla="*/ 149625 h 504000"/>
              <a:gd name="connsiteX75" fmla="*/ 234365 w 504000"/>
              <a:gd name="connsiteY75" fmla="*/ 15750 h 504000"/>
              <a:gd name="connsiteX76" fmla="*/ 252000 w 504000"/>
              <a:gd name="connsiteY76" fmla="*/ 72394 h 504000"/>
              <a:gd name="connsiteX77" fmla="*/ 252000 w 504000"/>
              <a:gd name="connsiteY77" fmla="*/ 110058 h 504000"/>
              <a:gd name="connsiteX78" fmla="*/ 241326 w 504000"/>
              <a:gd name="connsiteY78" fmla="*/ 110058 h 504000"/>
              <a:gd name="connsiteX79" fmla="*/ 303803 w 504000"/>
              <a:gd name="connsiteY79" fmla="*/ 159534 h 504000"/>
              <a:gd name="connsiteX80" fmla="*/ 358966 w 504000"/>
              <a:gd name="connsiteY80" fmla="*/ 110058 h 504000"/>
              <a:gd name="connsiteX81" fmla="*/ 346500 w 504000"/>
              <a:gd name="connsiteY81" fmla="*/ 110058 h 504000"/>
              <a:gd name="connsiteX82" fmla="*/ 346500 w 504000"/>
              <a:gd name="connsiteY82" fmla="*/ 72382 h 504000"/>
              <a:gd name="connsiteX83" fmla="*/ 289868 w 504000"/>
              <a:gd name="connsiteY83" fmla="*/ 15750 h 504000"/>
              <a:gd name="connsiteX84" fmla="*/ 115203 w 504000"/>
              <a:gd name="connsiteY84" fmla="*/ 15750 h 504000"/>
              <a:gd name="connsiteX85" fmla="*/ 141750 w 504000"/>
              <a:gd name="connsiteY85" fmla="*/ 71140 h 504000"/>
              <a:gd name="connsiteX86" fmla="*/ 141750 w 504000"/>
              <a:gd name="connsiteY86" fmla="*/ 157500 h 504000"/>
              <a:gd name="connsiteX87" fmla="*/ 142404 w 504000"/>
              <a:gd name="connsiteY87" fmla="*/ 157500 h 504000"/>
              <a:gd name="connsiteX88" fmla="*/ 142404 w 504000"/>
              <a:gd name="connsiteY88" fmla="*/ 173250 h 504000"/>
              <a:gd name="connsiteX89" fmla="*/ 141750 w 504000"/>
              <a:gd name="connsiteY89" fmla="*/ 173250 h 504000"/>
              <a:gd name="connsiteX90" fmla="*/ 141750 w 504000"/>
              <a:gd name="connsiteY90" fmla="*/ 204750 h 504000"/>
              <a:gd name="connsiteX91" fmla="*/ 441000 w 504000"/>
              <a:gd name="connsiteY91" fmla="*/ 204750 h 504000"/>
              <a:gd name="connsiteX92" fmla="*/ 441000 w 504000"/>
              <a:gd name="connsiteY92" fmla="*/ 71140 h 504000"/>
              <a:gd name="connsiteX93" fmla="*/ 385614 w 504000"/>
              <a:gd name="connsiteY93" fmla="*/ 15750 h 504000"/>
              <a:gd name="connsiteX94" fmla="*/ 334816 w 504000"/>
              <a:gd name="connsiteY94" fmla="*/ 15750 h 504000"/>
              <a:gd name="connsiteX95" fmla="*/ 362250 w 504000"/>
              <a:gd name="connsiteY95" fmla="*/ 72382 h 504000"/>
              <a:gd name="connsiteX96" fmla="*/ 362250 w 504000"/>
              <a:gd name="connsiteY96" fmla="*/ 94308 h 504000"/>
              <a:gd name="connsiteX97" fmla="*/ 400125 w 504000"/>
              <a:gd name="connsiteY97" fmla="*/ 94308 h 504000"/>
              <a:gd name="connsiteX98" fmla="*/ 304433 w 504000"/>
              <a:gd name="connsiteY98" fmla="*/ 180122 h 504000"/>
              <a:gd name="connsiteX99" fmla="*/ 196075 w 504000"/>
              <a:gd name="connsiteY99" fmla="*/ 94308 h 504000"/>
              <a:gd name="connsiteX100" fmla="*/ 236250 w 504000"/>
              <a:gd name="connsiteY100" fmla="*/ 94308 h 504000"/>
              <a:gd name="connsiteX101" fmla="*/ 236250 w 504000"/>
              <a:gd name="connsiteY101" fmla="*/ 72394 h 504000"/>
              <a:gd name="connsiteX102" fmla="*/ 195368 w 504000"/>
              <a:gd name="connsiteY102" fmla="*/ 15761 h 504000"/>
              <a:gd name="connsiteX103" fmla="*/ 195368 w 504000"/>
              <a:gd name="connsiteY103" fmla="*/ 15750 h 504000"/>
              <a:gd name="connsiteX104" fmla="*/ 66561 w 504000"/>
              <a:gd name="connsiteY104" fmla="*/ 15750 h 504000"/>
              <a:gd name="connsiteX105" fmla="*/ 31215 w 504000"/>
              <a:gd name="connsiteY105" fmla="*/ 31631 h 504000"/>
              <a:gd name="connsiteX106" fmla="*/ 109362 w 504000"/>
              <a:gd name="connsiteY106" fmla="*/ 31631 h 504000"/>
              <a:gd name="connsiteX107" fmla="*/ 70614 w 504000"/>
              <a:gd name="connsiteY107" fmla="*/ 15750 h 504000"/>
              <a:gd name="connsiteX108" fmla="*/ 66561 w 504000"/>
              <a:gd name="connsiteY108" fmla="*/ 0 h 504000"/>
              <a:gd name="connsiteX109" fmla="*/ 385614 w 504000"/>
              <a:gd name="connsiteY109" fmla="*/ 0 h 504000"/>
              <a:gd name="connsiteX110" fmla="*/ 456750 w 504000"/>
              <a:gd name="connsiteY110" fmla="*/ 71140 h 504000"/>
              <a:gd name="connsiteX111" fmla="*/ 456750 w 504000"/>
              <a:gd name="connsiteY111" fmla="*/ 204750 h 504000"/>
              <a:gd name="connsiteX112" fmla="*/ 504000 w 504000"/>
              <a:gd name="connsiteY112" fmla="*/ 204750 h 504000"/>
              <a:gd name="connsiteX113" fmla="*/ 504000 w 504000"/>
              <a:gd name="connsiteY113" fmla="*/ 464625 h 504000"/>
              <a:gd name="connsiteX114" fmla="*/ 464625 w 504000"/>
              <a:gd name="connsiteY114" fmla="*/ 504000 h 504000"/>
              <a:gd name="connsiteX115" fmla="*/ 43966 w 504000"/>
              <a:gd name="connsiteY115" fmla="*/ 504000 h 504000"/>
              <a:gd name="connsiteX116" fmla="*/ 43966 w 504000"/>
              <a:gd name="connsiteY116" fmla="*/ 503735 h 504000"/>
              <a:gd name="connsiteX117" fmla="*/ 39375 w 504000"/>
              <a:gd name="connsiteY117" fmla="*/ 504000 h 504000"/>
              <a:gd name="connsiteX118" fmla="*/ 0 w 504000"/>
              <a:gd name="connsiteY118" fmla="*/ 464625 h 504000"/>
              <a:gd name="connsiteX119" fmla="*/ 0 w 504000"/>
              <a:gd name="connsiteY119" fmla="*/ 133875 h 504000"/>
              <a:gd name="connsiteX120" fmla="*/ 103044 w 504000"/>
              <a:gd name="connsiteY120" fmla="*/ 133875 h 504000"/>
              <a:gd name="connsiteX121" fmla="*/ 120632 w 504000"/>
              <a:gd name="connsiteY121" fmla="*/ 157500 h 504000"/>
              <a:gd name="connsiteX122" fmla="*/ 126000 w 504000"/>
              <a:gd name="connsiteY122" fmla="*/ 157500 h 504000"/>
              <a:gd name="connsiteX123" fmla="*/ 126000 w 504000"/>
              <a:gd name="connsiteY123" fmla="*/ 71140 h 504000"/>
              <a:gd name="connsiteX124" fmla="*/ 120570 w 504000"/>
              <a:gd name="connsiteY124" fmla="*/ 47381 h 504000"/>
              <a:gd name="connsiteX125" fmla="*/ 2223 w 504000"/>
              <a:gd name="connsiteY125" fmla="*/ 47381 h 504000"/>
              <a:gd name="connsiteX126" fmla="*/ 9075 w 504000"/>
              <a:gd name="connsiteY126" fmla="*/ 35557 h 504000"/>
              <a:gd name="connsiteX127" fmla="*/ 66561 w 504000"/>
              <a:gd name="connsiteY127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504000" h="504000">
                <a:moveTo>
                  <a:pt x="456750" y="456750"/>
                </a:moveTo>
                <a:lnTo>
                  <a:pt x="472500" y="456750"/>
                </a:lnTo>
                <a:lnTo>
                  <a:pt x="472500" y="472500"/>
                </a:lnTo>
                <a:lnTo>
                  <a:pt x="456750" y="472500"/>
                </a:lnTo>
                <a:close/>
                <a:moveTo>
                  <a:pt x="425250" y="456750"/>
                </a:moveTo>
                <a:lnTo>
                  <a:pt x="441000" y="456750"/>
                </a:lnTo>
                <a:lnTo>
                  <a:pt x="441000" y="472500"/>
                </a:lnTo>
                <a:lnTo>
                  <a:pt x="425250" y="472500"/>
                </a:lnTo>
                <a:close/>
                <a:moveTo>
                  <a:pt x="393750" y="456750"/>
                </a:moveTo>
                <a:lnTo>
                  <a:pt x="409500" y="456750"/>
                </a:lnTo>
                <a:lnTo>
                  <a:pt x="409500" y="472500"/>
                </a:lnTo>
                <a:lnTo>
                  <a:pt x="393750" y="472500"/>
                </a:lnTo>
                <a:close/>
                <a:moveTo>
                  <a:pt x="362250" y="456750"/>
                </a:moveTo>
                <a:lnTo>
                  <a:pt x="378000" y="456750"/>
                </a:lnTo>
                <a:lnTo>
                  <a:pt x="378000" y="472500"/>
                </a:lnTo>
                <a:lnTo>
                  <a:pt x="362250" y="472500"/>
                </a:lnTo>
                <a:close/>
                <a:moveTo>
                  <a:pt x="330750" y="456750"/>
                </a:moveTo>
                <a:lnTo>
                  <a:pt x="346500" y="456750"/>
                </a:lnTo>
                <a:lnTo>
                  <a:pt x="346500" y="472500"/>
                </a:lnTo>
                <a:lnTo>
                  <a:pt x="330750" y="472500"/>
                </a:lnTo>
                <a:close/>
                <a:moveTo>
                  <a:pt x="299250" y="456750"/>
                </a:moveTo>
                <a:lnTo>
                  <a:pt x="315000" y="456750"/>
                </a:lnTo>
                <a:lnTo>
                  <a:pt x="315000" y="472500"/>
                </a:lnTo>
                <a:lnTo>
                  <a:pt x="299250" y="472500"/>
                </a:lnTo>
                <a:close/>
                <a:moveTo>
                  <a:pt x="267750" y="456750"/>
                </a:moveTo>
                <a:lnTo>
                  <a:pt x="283500" y="456750"/>
                </a:lnTo>
                <a:lnTo>
                  <a:pt x="283500" y="472500"/>
                </a:lnTo>
                <a:lnTo>
                  <a:pt x="267750" y="472500"/>
                </a:lnTo>
                <a:close/>
                <a:moveTo>
                  <a:pt x="236250" y="456750"/>
                </a:moveTo>
                <a:lnTo>
                  <a:pt x="252000" y="456750"/>
                </a:lnTo>
                <a:lnTo>
                  <a:pt x="252000" y="472500"/>
                </a:lnTo>
                <a:lnTo>
                  <a:pt x="236250" y="472500"/>
                </a:lnTo>
                <a:close/>
                <a:moveTo>
                  <a:pt x="204750" y="456750"/>
                </a:moveTo>
                <a:lnTo>
                  <a:pt x="220500" y="456750"/>
                </a:lnTo>
                <a:lnTo>
                  <a:pt x="220500" y="472500"/>
                </a:lnTo>
                <a:lnTo>
                  <a:pt x="204750" y="472500"/>
                </a:lnTo>
                <a:close/>
                <a:moveTo>
                  <a:pt x="173250" y="456750"/>
                </a:moveTo>
                <a:lnTo>
                  <a:pt x="189000" y="456750"/>
                </a:lnTo>
                <a:lnTo>
                  <a:pt x="189000" y="472500"/>
                </a:lnTo>
                <a:lnTo>
                  <a:pt x="173250" y="472500"/>
                </a:lnTo>
                <a:close/>
                <a:moveTo>
                  <a:pt x="141750" y="456750"/>
                </a:moveTo>
                <a:lnTo>
                  <a:pt x="157500" y="456750"/>
                </a:lnTo>
                <a:lnTo>
                  <a:pt x="157500" y="472500"/>
                </a:lnTo>
                <a:lnTo>
                  <a:pt x="141750" y="472500"/>
                </a:lnTo>
                <a:close/>
                <a:moveTo>
                  <a:pt x="110250" y="456750"/>
                </a:moveTo>
                <a:lnTo>
                  <a:pt x="126000" y="456750"/>
                </a:lnTo>
                <a:lnTo>
                  <a:pt x="126000" y="472500"/>
                </a:lnTo>
                <a:lnTo>
                  <a:pt x="110250" y="472500"/>
                </a:lnTo>
                <a:close/>
                <a:moveTo>
                  <a:pt x="95815" y="315000"/>
                </a:moveTo>
                <a:lnTo>
                  <a:pt x="158154" y="315000"/>
                </a:lnTo>
                <a:lnTo>
                  <a:pt x="158154" y="330750"/>
                </a:lnTo>
                <a:lnTo>
                  <a:pt x="95815" y="330750"/>
                </a:lnTo>
                <a:close/>
                <a:moveTo>
                  <a:pt x="78750" y="299250"/>
                </a:moveTo>
                <a:lnTo>
                  <a:pt x="78750" y="346500"/>
                </a:lnTo>
                <a:lnTo>
                  <a:pt x="173250" y="346500"/>
                </a:lnTo>
                <a:lnTo>
                  <a:pt x="173250" y="299250"/>
                </a:lnTo>
                <a:close/>
                <a:moveTo>
                  <a:pt x="78750" y="220500"/>
                </a:moveTo>
                <a:lnTo>
                  <a:pt x="78750" y="283500"/>
                </a:lnTo>
                <a:lnTo>
                  <a:pt x="189000" y="283500"/>
                </a:lnTo>
                <a:lnTo>
                  <a:pt x="189000" y="362250"/>
                </a:lnTo>
                <a:lnTo>
                  <a:pt x="78750" y="362250"/>
                </a:lnTo>
                <a:lnTo>
                  <a:pt x="78750" y="464625"/>
                </a:lnTo>
                <a:cubicBezTo>
                  <a:pt x="78759" y="473149"/>
                  <a:pt x="75989" y="481443"/>
                  <a:pt x="70859" y="488250"/>
                </a:cubicBezTo>
                <a:lnTo>
                  <a:pt x="464625" y="488250"/>
                </a:lnTo>
                <a:cubicBezTo>
                  <a:pt x="477667" y="488236"/>
                  <a:pt x="488236" y="477667"/>
                  <a:pt x="488250" y="464625"/>
                </a:cubicBezTo>
                <a:lnTo>
                  <a:pt x="488250" y="220500"/>
                </a:lnTo>
                <a:close/>
                <a:moveTo>
                  <a:pt x="15750" y="149625"/>
                </a:moveTo>
                <a:lnTo>
                  <a:pt x="15750" y="464625"/>
                </a:lnTo>
                <a:cubicBezTo>
                  <a:pt x="15750" y="477673"/>
                  <a:pt x="26327" y="488250"/>
                  <a:pt x="39375" y="488250"/>
                </a:cubicBezTo>
                <a:cubicBezTo>
                  <a:pt x="52423" y="488250"/>
                  <a:pt x="63000" y="477673"/>
                  <a:pt x="63000" y="464625"/>
                </a:cubicBezTo>
                <a:lnTo>
                  <a:pt x="63000" y="204750"/>
                </a:lnTo>
                <a:lnTo>
                  <a:pt x="126000" y="204750"/>
                </a:lnTo>
                <a:lnTo>
                  <a:pt x="126000" y="173250"/>
                </a:lnTo>
                <a:lnTo>
                  <a:pt x="112726" y="173250"/>
                </a:lnTo>
                <a:lnTo>
                  <a:pt x="95138" y="149625"/>
                </a:lnTo>
                <a:close/>
                <a:moveTo>
                  <a:pt x="234365" y="15750"/>
                </a:moveTo>
                <a:cubicBezTo>
                  <a:pt x="245807" y="28068"/>
                  <a:pt x="252000" y="47282"/>
                  <a:pt x="252000" y="72394"/>
                </a:cubicBezTo>
                <a:lnTo>
                  <a:pt x="252000" y="110058"/>
                </a:lnTo>
                <a:lnTo>
                  <a:pt x="241326" y="110058"/>
                </a:lnTo>
                <a:lnTo>
                  <a:pt x="303803" y="159534"/>
                </a:lnTo>
                <a:lnTo>
                  <a:pt x="358966" y="110058"/>
                </a:lnTo>
                <a:lnTo>
                  <a:pt x="346500" y="110058"/>
                </a:lnTo>
                <a:lnTo>
                  <a:pt x="346500" y="72382"/>
                </a:lnTo>
                <a:cubicBezTo>
                  <a:pt x="346466" y="41119"/>
                  <a:pt x="321131" y="15784"/>
                  <a:pt x="289868" y="15750"/>
                </a:cubicBezTo>
                <a:close/>
                <a:moveTo>
                  <a:pt x="115203" y="15750"/>
                </a:moveTo>
                <a:cubicBezTo>
                  <a:pt x="131989" y="29236"/>
                  <a:pt x="141753" y="49608"/>
                  <a:pt x="141750" y="71140"/>
                </a:cubicBezTo>
                <a:lnTo>
                  <a:pt x="141750" y="157500"/>
                </a:lnTo>
                <a:lnTo>
                  <a:pt x="142404" y="157500"/>
                </a:lnTo>
                <a:lnTo>
                  <a:pt x="142404" y="173250"/>
                </a:lnTo>
                <a:lnTo>
                  <a:pt x="141750" y="173250"/>
                </a:lnTo>
                <a:lnTo>
                  <a:pt x="141750" y="204750"/>
                </a:lnTo>
                <a:lnTo>
                  <a:pt x="441000" y="204750"/>
                </a:lnTo>
                <a:lnTo>
                  <a:pt x="441000" y="71140"/>
                </a:lnTo>
                <a:cubicBezTo>
                  <a:pt x="440966" y="40565"/>
                  <a:pt x="416189" y="15786"/>
                  <a:pt x="385614" y="15750"/>
                </a:cubicBezTo>
                <a:lnTo>
                  <a:pt x="334816" y="15750"/>
                </a:lnTo>
                <a:cubicBezTo>
                  <a:pt x="352135" y="29443"/>
                  <a:pt x="362240" y="50304"/>
                  <a:pt x="362250" y="72382"/>
                </a:cubicBezTo>
                <a:lnTo>
                  <a:pt x="362250" y="94308"/>
                </a:lnTo>
                <a:lnTo>
                  <a:pt x="400125" y="94308"/>
                </a:lnTo>
                <a:lnTo>
                  <a:pt x="304433" y="180122"/>
                </a:lnTo>
                <a:lnTo>
                  <a:pt x="196075" y="94308"/>
                </a:lnTo>
                <a:lnTo>
                  <a:pt x="236250" y="94308"/>
                </a:lnTo>
                <a:lnTo>
                  <a:pt x="236250" y="72394"/>
                </a:lnTo>
                <a:cubicBezTo>
                  <a:pt x="236250" y="46558"/>
                  <a:pt x="229159" y="15761"/>
                  <a:pt x="195368" y="15761"/>
                </a:cubicBezTo>
                <a:lnTo>
                  <a:pt x="195368" y="15750"/>
                </a:lnTo>
                <a:close/>
                <a:moveTo>
                  <a:pt x="66561" y="15750"/>
                </a:moveTo>
                <a:cubicBezTo>
                  <a:pt x="53013" y="15571"/>
                  <a:pt x="40078" y="21383"/>
                  <a:pt x="31215" y="31631"/>
                </a:cubicBezTo>
                <a:lnTo>
                  <a:pt x="109362" y="31631"/>
                </a:lnTo>
                <a:cubicBezTo>
                  <a:pt x="99034" y="21452"/>
                  <a:pt x="85115" y="15747"/>
                  <a:pt x="70614" y="15750"/>
                </a:cubicBezTo>
                <a:close/>
                <a:moveTo>
                  <a:pt x="66561" y="0"/>
                </a:moveTo>
                <a:lnTo>
                  <a:pt x="385614" y="0"/>
                </a:lnTo>
                <a:cubicBezTo>
                  <a:pt x="424883" y="47"/>
                  <a:pt x="456705" y="31871"/>
                  <a:pt x="456750" y="71140"/>
                </a:cubicBezTo>
                <a:lnTo>
                  <a:pt x="456750" y="204750"/>
                </a:lnTo>
                <a:lnTo>
                  <a:pt x="504000" y="204750"/>
                </a:lnTo>
                <a:lnTo>
                  <a:pt x="504000" y="464625"/>
                </a:lnTo>
                <a:cubicBezTo>
                  <a:pt x="503975" y="486361"/>
                  <a:pt x="486361" y="503975"/>
                  <a:pt x="464625" y="504000"/>
                </a:cubicBezTo>
                <a:lnTo>
                  <a:pt x="43966" y="504000"/>
                </a:lnTo>
                <a:lnTo>
                  <a:pt x="43966" y="503735"/>
                </a:lnTo>
                <a:cubicBezTo>
                  <a:pt x="42442" y="503913"/>
                  <a:pt x="40909" y="504001"/>
                  <a:pt x="39375" y="504000"/>
                </a:cubicBezTo>
                <a:cubicBezTo>
                  <a:pt x="17639" y="503975"/>
                  <a:pt x="26" y="486361"/>
                  <a:pt x="0" y="464625"/>
                </a:cubicBezTo>
                <a:lnTo>
                  <a:pt x="0" y="133875"/>
                </a:lnTo>
                <a:lnTo>
                  <a:pt x="103044" y="133875"/>
                </a:lnTo>
                <a:lnTo>
                  <a:pt x="120632" y="157500"/>
                </a:lnTo>
                <a:lnTo>
                  <a:pt x="126000" y="157500"/>
                </a:lnTo>
                <a:lnTo>
                  <a:pt x="126000" y="71140"/>
                </a:lnTo>
                <a:cubicBezTo>
                  <a:pt x="125991" y="62914"/>
                  <a:pt x="124135" y="54794"/>
                  <a:pt x="120570" y="47381"/>
                </a:cubicBezTo>
                <a:lnTo>
                  <a:pt x="2223" y="47381"/>
                </a:lnTo>
                <a:lnTo>
                  <a:pt x="9075" y="35557"/>
                </a:lnTo>
                <a:cubicBezTo>
                  <a:pt x="20027" y="13839"/>
                  <a:pt x="42238" y="101"/>
                  <a:pt x="66561" y="0"/>
                </a:cubicBezTo>
                <a:close/>
              </a:path>
            </a:pathLst>
          </a:custGeom>
          <a:solidFill>
            <a:srgbClr val="FFFFFF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9" name="任意形状 58"/>
          <p:cNvSpPr/>
          <p:nvPr>
            <p:custDataLst>
              <p:tags r:id="rId7"/>
            </p:custDataLst>
          </p:nvPr>
        </p:nvSpPr>
        <p:spPr>
          <a:xfrm>
            <a:off x="6337294" y="3525242"/>
            <a:ext cx="1525102" cy="2536710"/>
          </a:xfrm>
          <a:custGeom>
            <a:avLst/>
            <a:gdLst>
              <a:gd name="connsiteX0" fmla="*/ 0 w 1961809"/>
              <a:gd name="connsiteY0" fmla="*/ 0 h 3263087"/>
              <a:gd name="connsiteX1" fmla="*/ 637 w 1961809"/>
              <a:gd name="connsiteY1" fmla="*/ 0 h 3263087"/>
              <a:gd name="connsiteX2" fmla="*/ 5064 w 1961809"/>
              <a:gd name="connsiteY2" fmla="*/ 87679 h 3263087"/>
              <a:gd name="connsiteX3" fmla="*/ 980905 w 1961809"/>
              <a:gd name="connsiteY3" fmla="*/ 968292 h 3263087"/>
              <a:gd name="connsiteX4" fmla="*/ 1956746 w 1961809"/>
              <a:gd name="connsiteY4" fmla="*/ 87679 h 3263087"/>
              <a:gd name="connsiteX5" fmla="*/ 1961173 w 1961809"/>
              <a:gd name="connsiteY5" fmla="*/ 0 h 3263087"/>
              <a:gd name="connsiteX6" fmla="*/ 1961809 w 1961809"/>
              <a:gd name="connsiteY6" fmla="*/ 0 h 3263087"/>
              <a:gd name="connsiteX7" fmla="*/ 1961809 w 1961809"/>
              <a:gd name="connsiteY7" fmla="*/ 3263087 h 3263087"/>
              <a:gd name="connsiteX8" fmla="*/ 0 w 1961809"/>
              <a:gd name="connsiteY8" fmla="*/ 3263087 h 326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1809" h="3263087">
                <a:moveTo>
                  <a:pt x="0" y="0"/>
                </a:moveTo>
                <a:lnTo>
                  <a:pt x="637" y="0"/>
                </a:lnTo>
                <a:lnTo>
                  <a:pt x="5064" y="87679"/>
                </a:lnTo>
                <a:cubicBezTo>
                  <a:pt x="55297" y="582306"/>
                  <a:pt x="473025" y="968292"/>
                  <a:pt x="980905" y="968292"/>
                </a:cubicBezTo>
                <a:cubicBezTo>
                  <a:pt x="1488785" y="968292"/>
                  <a:pt x="1906514" y="582306"/>
                  <a:pt x="1956746" y="87679"/>
                </a:cubicBezTo>
                <a:lnTo>
                  <a:pt x="1961173" y="0"/>
                </a:lnTo>
                <a:lnTo>
                  <a:pt x="1961809" y="0"/>
                </a:lnTo>
                <a:lnTo>
                  <a:pt x="1961809" y="3263087"/>
                </a:lnTo>
                <a:lnTo>
                  <a:pt x="0" y="326308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12700">
            <a:miter lim="400000"/>
          </a:ln>
        </p:spPr>
        <p:txBody>
          <a:bodyPr wrap="square" tIns="45720" bIns="4572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6" name="形状"/>
          <p:cNvSpPr/>
          <p:nvPr>
            <p:custDataLst>
              <p:tags r:id="rId8"/>
            </p:custDataLst>
          </p:nvPr>
        </p:nvSpPr>
        <p:spPr>
          <a:xfrm>
            <a:off x="6337356" y="2663327"/>
            <a:ext cx="1761198" cy="176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21067" y="11464"/>
                </a:moveTo>
                <a:cubicBezTo>
                  <a:pt x="20844" y="11464"/>
                  <a:pt x="20844" y="11464"/>
                  <a:pt x="20844" y="11464"/>
                </a:cubicBezTo>
                <a:cubicBezTo>
                  <a:pt x="20444" y="11464"/>
                  <a:pt x="20133" y="11198"/>
                  <a:pt x="20044" y="10844"/>
                </a:cubicBezTo>
                <a:cubicBezTo>
                  <a:pt x="20000" y="10357"/>
                  <a:pt x="20356" y="9915"/>
                  <a:pt x="20844" y="9915"/>
                </a:cubicBezTo>
                <a:cubicBezTo>
                  <a:pt x="21067" y="9915"/>
                  <a:pt x="21067" y="9915"/>
                  <a:pt x="21067" y="9915"/>
                </a:cubicBezTo>
                <a:cubicBezTo>
                  <a:pt x="21333" y="9915"/>
                  <a:pt x="21600" y="9693"/>
                  <a:pt x="21556" y="9384"/>
                </a:cubicBezTo>
                <a:cubicBezTo>
                  <a:pt x="21511" y="9251"/>
                  <a:pt x="21511" y="9074"/>
                  <a:pt x="21467" y="8941"/>
                </a:cubicBezTo>
                <a:cubicBezTo>
                  <a:pt x="21422" y="8675"/>
                  <a:pt x="21156" y="8498"/>
                  <a:pt x="20844" y="8543"/>
                </a:cubicBezTo>
                <a:cubicBezTo>
                  <a:pt x="20622" y="8631"/>
                  <a:pt x="20622" y="8631"/>
                  <a:pt x="20622" y="8631"/>
                </a:cubicBezTo>
                <a:cubicBezTo>
                  <a:pt x="20267" y="8720"/>
                  <a:pt x="19867" y="8587"/>
                  <a:pt x="19689" y="8233"/>
                </a:cubicBezTo>
                <a:cubicBezTo>
                  <a:pt x="19467" y="7790"/>
                  <a:pt x="19733" y="7259"/>
                  <a:pt x="20178" y="7126"/>
                </a:cubicBezTo>
                <a:cubicBezTo>
                  <a:pt x="20400" y="7082"/>
                  <a:pt x="20400" y="7082"/>
                  <a:pt x="20400" y="7082"/>
                </a:cubicBezTo>
                <a:cubicBezTo>
                  <a:pt x="20667" y="6993"/>
                  <a:pt x="20844" y="6684"/>
                  <a:pt x="20711" y="6418"/>
                </a:cubicBezTo>
                <a:cubicBezTo>
                  <a:pt x="20667" y="6285"/>
                  <a:pt x="20578" y="6152"/>
                  <a:pt x="20533" y="6020"/>
                </a:cubicBezTo>
                <a:cubicBezTo>
                  <a:pt x="20400" y="5754"/>
                  <a:pt x="20044" y="5666"/>
                  <a:pt x="19822" y="5843"/>
                </a:cubicBezTo>
                <a:cubicBezTo>
                  <a:pt x="19600" y="5975"/>
                  <a:pt x="19600" y="5975"/>
                  <a:pt x="19600" y="5975"/>
                </a:cubicBezTo>
                <a:cubicBezTo>
                  <a:pt x="19244" y="6197"/>
                  <a:pt x="18756" y="6064"/>
                  <a:pt x="18533" y="5710"/>
                </a:cubicBezTo>
                <a:cubicBezTo>
                  <a:pt x="18311" y="5356"/>
                  <a:pt x="18400" y="4869"/>
                  <a:pt x="18756" y="4648"/>
                </a:cubicBezTo>
                <a:cubicBezTo>
                  <a:pt x="18933" y="4559"/>
                  <a:pt x="18933" y="4559"/>
                  <a:pt x="18933" y="4559"/>
                </a:cubicBezTo>
                <a:cubicBezTo>
                  <a:pt x="19200" y="4382"/>
                  <a:pt x="19244" y="4028"/>
                  <a:pt x="19067" y="3807"/>
                </a:cubicBezTo>
                <a:cubicBezTo>
                  <a:pt x="18978" y="3718"/>
                  <a:pt x="18889" y="3585"/>
                  <a:pt x="18756" y="3497"/>
                </a:cubicBezTo>
                <a:cubicBezTo>
                  <a:pt x="18578" y="3275"/>
                  <a:pt x="18222" y="3275"/>
                  <a:pt x="18044" y="3497"/>
                </a:cubicBezTo>
                <a:cubicBezTo>
                  <a:pt x="17911" y="3674"/>
                  <a:pt x="17911" y="3674"/>
                  <a:pt x="17911" y="3674"/>
                </a:cubicBezTo>
                <a:cubicBezTo>
                  <a:pt x="17644" y="3984"/>
                  <a:pt x="17200" y="4028"/>
                  <a:pt x="16889" y="3851"/>
                </a:cubicBezTo>
                <a:cubicBezTo>
                  <a:pt x="16444" y="3585"/>
                  <a:pt x="16400" y="3010"/>
                  <a:pt x="16711" y="2656"/>
                </a:cubicBezTo>
                <a:cubicBezTo>
                  <a:pt x="16844" y="2523"/>
                  <a:pt x="16844" y="2523"/>
                  <a:pt x="16844" y="2523"/>
                </a:cubicBezTo>
                <a:cubicBezTo>
                  <a:pt x="17067" y="2302"/>
                  <a:pt x="17022" y="1948"/>
                  <a:pt x="16756" y="1770"/>
                </a:cubicBezTo>
                <a:cubicBezTo>
                  <a:pt x="16622" y="1682"/>
                  <a:pt x="16489" y="1638"/>
                  <a:pt x="16400" y="1549"/>
                </a:cubicBezTo>
                <a:cubicBezTo>
                  <a:pt x="16133" y="1416"/>
                  <a:pt x="15822" y="1505"/>
                  <a:pt x="15689" y="1770"/>
                </a:cubicBezTo>
                <a:cubicBezTo>
                  <a:pt x="15600" y="1992"/>
                  <a:pt x="15600" y="1992"/>
                  <a:pt x="15600" y="1992"/>
                </a:cubicBezTo>
                <a:cubicBezTo>
                  <a:pt x="15422" y="2302"/>
                  <a:pt x="15022" y="2523"/>
                  <a:pt x="14667" y="2434"/>
                </a:cubicBezTo>
                <a:cubicBezTo>
                  <a:pt x="14178" y="2302"/>
                  <a:pt x="13956" y="1770"/>
                  <a:pt x="14178" y="1328"/>
                </a:cubicBezTo>
                <a:cubicBezTo>
                  <a:pt x="14267" y="1151"/>
                  <a:pt x="14267" y="1151"/>
                  <a:pt x="14267" y="1151"/>
                </a:cubicBezTo>
                <a:cubicBezTo>
                  <a:pt x="14400" y="885"/>
                  <a:pt x="14222" y="575"/>
                  <a:pt x="13956" y="487"/>
                </a:cubicBezTo>
                <a:cubicBezTo>
                  <a:pt x="13822" y="443"/>
                  <a:pt x="13689" y="398"/>
                  <a:pt x="13556" y="354"/>
                </a:cubicBezTo>
                <a:cubicBezTo>
                  <a:pt x="13244" y="266"/>
                  <a:pt x="12978" y="443"/>
                  <a:pt x="12933" y="752"/>
                </a:cubicBezTo>
                <a:cubicBezTo>
                  <a:pt x="12889" y="974"/>
                  <a:pt x="12889" y="974"/>
                  <a:pt x="12889" y="974"/>
                </a:cubicBezTo>
                <a:cubicBezTo>
                  <a:pt x="12844" y="1372"/>
                  <a:pt x="12533" y="1638"/>
                  <a:pt x="12133" y="1682"/>
                </a:cubicBezTo>
                <a:cubicBezTo>
                  <a:pt x="11644" y="1682"/>
                  <a:pt x="11289" y="1239"/>
                  <a:pt x="11333" y="752"/>
                </a:cubicBezTo>
                <a:cubicBezTo>
                  <a:pt x="11378" y="575"/>
                  <a:pt x="11378" y="575"/>
                  <a:pt x="11378" y="575"/>
                </a:cubicBezTo>
                <a:cubicBezTo>
                  <a:pt x="11422" y="266"/>
                  <a:pt x="11200" y="0"/>
                  <a:pt x="10933" y="0"/>
                </a:cubicBezTo>
                <a:cubicBezTo>
                  <a:pt x="10756" y="0"/>
                  <a:pt x="10622" y="0"/>
                  <a:pt x="10489" y="0"/>
                </a:cubicBezTo>
                <a:cubicBezTo>
                  <a:pt x="10178" y="0"/>
                  <a:pt x="9956" y="266"/>
                  <a:pt x="10000" y="575"/>
                </a:cubicBezTo>
                <a:cubicBezTo>
                  <a:pt x="10044" y="797"/>
                  <a:pt x="10044" y="797"/>
                  <a:pt x="10044" y="797"/>
                </a:cubicBezTo>
                <a:cubicBezTo>
                  <a:pt x="10089" y="1239"/>
                  <a:pt x="9778" y="1638"/>
                  <a:pt x="9378" y="1682"/>
                </a:cubicBezTo>
                <a:cubicBezTo>
                  <a:pt x="9022" y="1903"/>
                  <a:pt x="8578" y="1682"/>
                  <a:pt x="8533" y="1284"/>
                </a:cubicBezTo>
                <a:cubicBezTo>
                  <a:pt x="8489" y="797"/>
                  <a:pt x="8489" y="797"/>
                  <a:pt x="8489" y="797"/>
                </a:cubicBezTo>
                <a:cubicBezTo>
                  <a:pt x="8444" y="531"/>
                  <a:pt x="8133" y="310"/>
                  <a:pt x="7867" y="398"/>
                </a:cubicBezTo>
                <a:cubicBezTo>
                  <a:pt x="7733" y="443"/>
                  <a:pt x="7556" y="487"/>
                  <a:pt x="7422" y="531"/>
                </a:cubicBezTo>
                <a:cubicBezTo>
                  <a:pt x="7156" y="620"/>
                  <a:pt x="7022" y="930"/>
                  <a:pt x="7156" y="1195"/>
                </a:cubicBezTo>
                <a:cubicBezTo>
                  <a:pt x="7244" y="1416"/>
                  <a:pt x="7244" y="1416"/>
                  <a:pt x="7244" y="1416"/>
                </a:cubicBezTo>
                <a:cubicBezTo>
                  <a:pt x="7422" y="1859"/>
                  <a:pt x="7200" y="2390"/>
                  <a:pt x="6711" y="2479"/>
                </a:cubicBezTo>
                <a:cubicBezTo>
                  <a:pt x="6356" y="2611"/>
                  <a:pt x="5956" y="2390"/>
                  <a:pt x="5822" y="2036"/>
                </a:cubicBezTo>
                <a:cubicBezTo>
                  <a:pt x="5733" y="1859"/>
                  <a:pt x="5733" y="1859"/>
                  <a:pt x="5733" y="1859"/>
                </a:cubicBezTo>
                <a:cubicBezTo>
                  <a:pt x="5600" y="1593"/>
                  <a:pt x="5289" y="1505"/>
                  <a:pt x="5022" y="1638"/>
                </a:cubicBezTo>
                <a:cubicBezTo>
                  <a:pt x="5022" y="1638"/>
                  <a:pt x="5022" y="1638"/>
                  <a:pt x="5022" y="1638"/>
                </a:cubicBezTo>
                <a:cubicBezTo>
                  <a:pt x="4889" y="1726"/>
                  <a:pt x="4800" y="1815"/>
                  <a:pt x="4667" y="1903"/>
                </a:cubicBezTo>
                <a:cubicBezTo>
                  <a:pt x="4444" y="2036"/>
                  <a:pt x="4400" y="2390"/>
                  <a:pt x="4578" y="2611"/>
                </a:cubicBezTo>
                <a:cubicBezTo>
                  <a:pt x="4711" y="2789"/>
                  <a:pt x="4711" y="2789"/>
                  <a:pt x="4711" y="2789"/>
                </a:cubicBezTo>
                <a:cubicBezTo>
                  <a:pt x="4978" y="3098"/>
                  <a:pt x="4978" y="3497"/>
                  <a:pt x="4756" y="3807"/>
                </a:cubicBezTo>
                <a:cubicBezTo>
                  <a:pt x="4444" y="4161"/>
                  <a:pt x="3867" y="4161"/>
                  <a:pt x="3556" y="3807"/>
                </a:cubicBezTo>
                <a:cubicBezTo>
                  <a:pt x="3422" y="3630"/>
                  <a:pt x="3422" y="3630"/>
                  <a:pt x="3422" y="3630"/>
                </a:cubicBezTo>
                <a:cubicBezTo>
                  <a:pt x="3200" y="3408"/>
                  <a:pt x="2889" y="3408"/>
                  <a:pt x="2667" y="3630"/>
                </a:cubicBezTo>
                <a:cubicBezTo>
                  <a:pt x="2578" y="3762"/>
                  <a:pt x="2489" y="3851"/>
                  <a:pt x="2400" y="3984"/>
                </a:cubicBezTo>
                <a:cubicBezTo>
                  <a:pt x="2222" y="4205"/>
                  <a:pt x="2267" y="4515"/>
                  <a:pt x="2489" y="4692"/>
                </a:cubicBezTo>
                <a:cubicBezTo>
                  <a:pt x="2711" y="4825"/>
                  <a:pt x="2711" y="4825"/>
                  <a:pt x="2711" y="4825"/>
                </a:cubicBezTo>
                <a:cubicBezTo>
                  <a:pt x="3022" y="5046"/>
                  <a:pt x="3156" y="5444"/>
                  <a:pt x="3022" y="5798"/>
                </a:cubicBezTo>
                <a:cubicBezTo>
                  <a:pt x="2800" y="6241"/>
                  <a:pt x="2267" y="6374"/>
                  <a:pt x="1867" y="6108"/>
                </a:cubicBezTo>
                <a:cubicBezTo>
                  <a:pt x="1689" y="6020"/>
                  <a:pt x="1689" y="6020"/>
                  <a:pt x="1689" y="6020"/>
                </a:cubicBezTo>
                <a:cubicBezTo>
                  <a:pt x="1422" y="5843"/>
                  <a:pt x="1111" y="5931"/>
                  <a:pt x="978" y="6197"/>
                </a:cubicBezTo>
                <a:cubicBezTo>
                  <a:pt x="933" y="6330"/>
                  <a:pt x="844" y="6462"/>
                  <a:pt x="800" y="6595"/>
                </a:cubicBezTo>
                <a:cubicBezTo>
                  <a:pt x="711" y="6861"/>
                  <a:pt x="844" y="7170"/>
                  <a:pt x="1111" y="7259"/>
                </a:cubicBezTo>
                <a:cubicBezTo>
                  <a:pt x="1378" y="7348"/>
                  <a:pt x="1378" y="7348"/>
                  <a:pt x="1378" y="7348"/>
                </a:cubicBezTo>
                <a:cubicBezTo>
                  <a:pt x="1778" y="7436"/>
                  <a:pt x="2000" y="7879"/>
                  <a:pt x="1867" y="8321"/>
                </a:cubicBezTo>
                <a:cubicBezTo>
                  <a:pt x="2089" y="8631"/>
                  <a:pt x="1778" y="9074"/>
                  <a:pt x="1378" y="8941"/>
                </a:cubicBezTo>
                <a:cubicBezTo>
                  <a:pt x="711" y="8764"/>
                  <a:pt x="711" y="8764"/>
                  <a:pt x="711" y="8764"/>
                </a:cubicBezTo>
                <a:cubicBezTo>
                  <a:pt x="400" y="8675"/>
                  <a:pt x="133" y="8852"/>
                  <a:pt x="89" y="9162"/>
                </a:cubicBezTo>
                <a:cubicBezTo>
                  <a:pt x="44" y="9295"/>
                  <a:pt x="44" y="9428"/>
                  <a:pt x="0" y="9561"/>
                </a:cubicBezTo>
                <a:cubicBezTo>
                  <a:pt x="0" y="9870"/>
                  <a:pt x="222" y="10092"/>
                  <a:pt x="489" y="10136"/>
                </a:cubicBezTo>
                <a:cubicBezTo>
                  <a:pt x="756" y="10136"/>
                  <a:pt x="756" y="10136"/>
                  <a:pt x="756" y="10136"/>
                </a:cubicBezTo>
                <a:cubicBezTo>
                  <a:pt x="1200" y="10136"/>
                  <a:pt x="1556" y="10490"/>
                  <a:pt x="1511" y="10889"/>
                </a:cubicBezTo>
                <a:cubicBezTo>
                  <a:pt x="1511" y="11331"/>
                  <a:pt x="1156" y="11685"/>
                  <a:pt x="756" y="11685"/>
                </a:cubicBezTo>
                <a:cubicBezTo>
                  <a:pt x="533" y="11685"/>
                  <a:pt x="533" y="11685"/>
                  <a:pt x="533" y="11685"/>
                </a:cubicBezTo>
                <a:cubicBezTo>
                  <a:pt x="222" y="11685"/>
                  <a:pt x="0" y="11907"/>
                  <a:pt x="44" y="12216"/>
                </a:cubicBezTo>
                <a:cubicBezTo>
                  <a:pt x="44" y="12349"/>
                  <a:pt x="89" y="12482"/>
                  <a:pt x="89" y="12659"/>
                </a:cubicBezTo>
                <a:cubicBezTo>
                  <a:pt x="178" y="12925"/>
                  <a:pt x="444" y="13102"/>
                  <a:pt x="711" y="13013"/>
                </a:cubicBezTo>
                <a:cubicBezTo>
                  <a:pt x="978" y="12969"/>
                  <a:pt x="978" y="12969"/>
                  <a:pt x="978" y="12969"/>
                </a:cubicBezTo>
                <a:cubicBezTo>
                  <a:pt x="1378" y="12836"/>
                  <a:pt x="1822" y="13102"/>
                  <a:pt x="1956" y="13500"/>
                </a:cubicBezTo>
                <a:cubicBezTo>
                  <a:pt x="1956" y="13500"/>
                  <a:pt x="1956" y="13500"/>
                  <a:pt x="1956" y="13500"/>
                </a:cubicBezTo>
                <a:cubicBezTo>
                  <a:pt x="2044" y="13898"/>
                  <a:pt x="1822" y="14341"/>
                  <a:pt x="1378" y="14474"/>
                </a:cubicBezTo>
                <a:cubicBezTo>
                  <a:pt x="1200" y="14518"/>
                  <a:pt x="1200" y="14518"/>
                  <a:pt x="1200" y="14518"/>
                </a:cubicBezTo>
                <a:cubicBezTo>
                  <a:pt x="889" y="14607"/>
                  <a:pt x="756" y="14916"/>
                  <a:pt x="889" y="15182"/>
                </a:cubicBezTo>
                <a:cubicBezTo>
                  <a:pt x="933" y="15315"/>
                  <a:pt x="1022" y="15448"/>
                  <a:pt x="1067" y="15580"/>
                </a:cubicBezTo>
                <a:cubicBezTo>
                  <a:pt x="1200" y="15846"/>
                  <a:pt x="1511" y="15934"/>
                  <a:pt x="1778" y="15757"/>
                </a:cubicBezTo>
                <a:cubicBezTo>
                  <a:pt x="2000" y="15625"/>
                  <a:pt x="2000" y="15625"/>
                  <a:pt x="2000" y="15625"/>
                </a:cubicBezTo>
                <a:cubicBezTo>
                  <a:pt x="2356" y="15403"/>
                  <a:pt x="2844" y="15492"/>
                  <a:pt x="3067" y="15890"/>
                </a:cubicBezTo>
                <a:cubicBezTo>
                  <a:pt x="3289" y="16244"/>
                  <a:pt x="3156" y="16731"/>
                  <a:pt x="2800" y="16952"/>
                </a:cubicBezTo>
                <a:cubicBezTo>
                  <a:pt x="2622" y="17041"/>
                  <a:pt x="2622" y="17041"/>
                  <a:pt x="2622" y="17041"/>
                </a:cubicBezTo>
                <a:cubicBezTo>
                  <a:pt x="2400" y="17218"/>
                  <a:pt x="2311" y="17572"/>
                  <a:pt x="2533" y="17793"/>
                </a:cubicBezTo>
                <a:cubicBezTo>
                  <a:pt x="2622" y="17882"/>
                  <a:pt x="2711" y="18015"/>
                  <a:pt x="2800" y="18103"/>
                </a:cubicBezTo>
                <a:cubicBezTo>
                  <a:pt x="3022" y="18325"/>
                  <a:pt x="3333" y="18325"/>
                  <a:pt x="3556" y="18103"/>
                </a:cubicBezTo>
                <a:cubicBezTo>
                  <a:pt x="3689" y="17926"/>
                  <a:pt x="3689" y="17926"/>
                  <a:pt x="3689" y="17926"/>
                </a:cubicBezTo>
                <a:cubicBezTo>
                  <a:pt x="3956" y="17616"/>
                  <a:pt x="4356" y="17572"/>
                  <a:pt x="4711" y="17749"/>
                </a:cubicBezTo>
                <a:cubicBezTo>
                  <a:pt x="5111" y="18015"/>
                  <a:pt x="5200" y="18590"/>
                  <a:pt x="4889" y="18944"/>
                </a:cubicBezTo>
                <a:cubicBezTo>
                  <a:pt x="4711" y="19077"/>
                  <a:pt x="4711" y="19077"/>
                  <a:pt x="4711" y="19077"/>
                </a:cubicBezTo>
                <a:cubicBezTo>
                  <a:pt x="4533" y="19298"/>
                  <a:pt x="4578" y="19652"/>
                  <a:pt x="4844" y="19830"/>
                </a:cubicBezTo>
                <a:cubicBezTo>
                  <a:pt x="4933" y="19918"/>
                  <a:pt x="5067" y="19962"/>
                  <a:pt x="5200" y="20051"/>
                </a:cubicBezTo>
                <a:cubicBezTo>
                  <a:pt x="5467" y="20184"/>
                  <a:pt x="5778" y="20095"/>
                  <a:pt x="5911" y="19830"/>
                </a:cubicBezTo>
                <a:cubicBezTo>
                  <a:pt x="6000" y="19608"/>
                  <a:pt x="6000" y="19608"/>
                  <a:pt x="6000" y="19608"/>
                </a:cubicBezTo>
                <a:cubicBezTo>
                  <a:pt x="6178" y="19210"/>
                  <a:pt x="6667" y="19033"/>
                  <a:pt x="7022" y="19210"/>
                </a:cubicBezTo>
                <a:cubicBezTo>
                  <a:pt x="7022" y="19210"/>
                  <a:pt x="7022" y="19210"/>
                  <a:pt x="7022" y="19210"/>
                </a:cubicBezTo>
                <a:cubicBezTo>
                  <a:pt x="7422" y="19431"/>
                  <a:pt x="7600" y="19874"/>
                  <a:pt x="7422" y="20272"/>
                </a:cubicBezTo>
                <a:cubicBezTo>
                  <a:pt x="7333" y="20449"/>
                  <a:pt x="7333" y="20449"/>
                  <a:pt x="7333" y="20449"/>
                </a:cubicBezTo>
                <a:cubicBezTo>
                  <a:pt x="7200" y="20715"/>
                  <a:pt x="7333" y="21025"/>
                  <a:pt x="7644" y="21113"/>
                </a:cubicBezTo>
                <a:cubicBezTo>
                  <a:pt x="7778" y="21157"/>
                  <a:pt x="7911" y="21202"/>
                  <a:pt x="8044" y="21246"/>
                </a:cubicBezTo>
                <a:cubicBezTo>
                  <a:pt x="8311" y="21334"/>
                  <a:pt x="8622" y="21113"/>
                  <a:pt x="8667" y="20848"/>
                </a:cubicBezTo>
                <a:cubicBezTo>
                  <a:pt x="8711" y="20582"/>
                  <a:pt x="8711" y="20582"/>
                  <a:pt x="8711" y="20582"/>
                </a:cubicBezTo>
                <a:cubicBezTo>
                  <a:pt x="8756" y="20184"/>
                  <a:pt x="9156" y="19874"/>
                  <a:pt x="9600" y="19918"/>
                </a:cubicBezTo>
                <a:cubicBezTo>
                  <a:pt x="10000" y="20007"/>
                  <a:pt x="10311" y="20405"/>
                  <a:pt x="10222" y="20803"/>
                </a:cubicBezTo>
                <a:cubicBezTo>
                  <a:pt x="10178" y="21025"/>
                  <a:pt x="10178" y="21025"/>
                  <a:pt x="10178" y="21025"/>
                </a:cubicBezTo>
                <a:cubicBezTo>
                  <a:pt x="10133" y="21334"/>
                  <a:pt x="10356" y="21600"/>
                  <a:pt x="10667" y="21600"/>
                </a:cubicBezTo>
                <a:cubicBezTo>
                  <a:pt x="10800" y="21600"/>
                  <a:pt x="10978" y="21600"/>
                  <a:pt x="11111" y="21600"/>
                </a:cubicBezTo>
                <a:cubicBezTo>
                  <a:pt x="11378" y="21600"/>
                  <a:pt x="11600" y="21334"/>
                  <a:pt x="11600" y="21025"/>
                </a:cubicBezTo>
                <a:cubicBezTo>
                  <a:pt x="11556" y="20759"/>
                  <a:pt x="11556" y="20759"/>
                  <a:pt x="11556" y="20759"/>
                </a:cubicBezTo>
                <a:cubicBezTo>
                  <a:pt x="11467" y="20361"/>
                  <a:pt x="11778" y="19962"/>
                  <a:pt x="12222" y="19918"/>
                </a:cubicBezTo>
                <a:cubicBezTo>
                  <a:pt x="12222" y="19918"/>
                  <a:pt x="12222" y="19918"/>
                  <a:pt x="12222" y="19918"/>
                </a:cubicBezTo>
                <a:cubicBezTo>
                  <a:pt x="12622" y="19874"/>
                  <a:pt x="13022" y="20139"/>
                  <a:pt x="13067" y="20582"/>
                </a:cubicBezTo>
                <a:cubicBezTo>
                  <a:pt x="13111" y="20803"/>
                  <a:pt x="13111" y="20803"/>
                  <a:pt x="13111" y="20803"/>
                </a:cubicBezTo>
                <a:cubicBezTo>
                  <a:pt x="13156" y="21069"/>
                  <a:pt x="13467" y="21290"/>
                  <a:pt x="13733" y="21202"/>
                </a:cubicBezTo>
                <a:cubicBezTo>
                  <a:pt x="13867" y="21157"/>
                  <a:pt x="14000" y="21113"/>
                  <a:pt x="14133" y="21069"/>
                </a:cubicBezTo>
                <a:cubicBezTo>
                  <a:pt x="14444" y="20980"/>
                  <a:pt x="14578" y="20670"/>
                  <a:pt x="14444" y="20405"/>
                </a:cubicBezTo>
                <a:cubicBezTo>
                  <a:pt x="14356" y="20184"/>
                  <a:pt x="14356" y="20184"/>
                  <a:pt x="14356" y="20184"/>
                </a:cubicBezTo>
                <a:cubicBezTo>
                  <a:pt x="14178" y="19785"/>
                  <a:pt x="14356" y="19298"/>
                  <a:pt x="14756" y="19121"/>
                </a:cubicBezTo>
                <a:cubicBezTo>
                  <a:pt x="15111" y="18989"/>
                  <a:pt x="15600" y="19166"/>
                  <a:pt x="15778" y="19520"/>
                </a:cubicBezTo>
                <a:cubicBezTo>
                  <a:pt x="15867" y="19741"/>
                  <a:pt x="15867" y="19741"/>
                  <a:pt x="15867" y="19741"/>
                </a:cubicBezTo>
                <a:cubicBezTo>
                  <a:pt x="15956" y="20007"/>
                  <a:pt x="16311" y="20095"/>
                  <a:pt x="16533" y="19962"/>
                </a:cubicBezTo>
                <a:cubicBezTo>
                  <a:pt x="16533" y="19962"/>
                  <a:pt x="16533" y="19962"/>
                  <a:pt x="16533" y="19962"/>
                </a:cubicBezTo>
                <a:cubicBezTo>
                  <a:pt x="16667" y="19874"/>
                  <a:pt x="16800" y="19785"/>
                  <a:pt x="16933" y="19697"/>
                </a:cubicBezTo>
                <a:cubicBezTo>
                  <a:pt x="17156" y="19564"/>
                  <a:pt x="17200" y="19210"/>
                  <a:pt x="17022" y="18989"/>
                </a:cubicBezTo>
                <a:cubicBezTo>
                  <a:pt x="16844" y="18811"/>
                  <a:pt x="16844" y="18811"/>
                  <a:pt x="16844" y="18811"/>
                </a:cubicBezTo>
                <a:cubicBezTo>
                  <a:pt x="16578" y="18457"/>
                  <a:pt x="16622" y="17970"/>
                  <a:pt x="16933" y="17705"/>
                </a:cubicBezTo>
                <a:cubicBezTo>
                  <a:pt x="17244" y="17439"/>
                  <a:pt x="17733" y="17484"/>
                  <a:pt x="18044" y="17793"/>
                </a:cubicBezTo>
                <a:cubicBezTo>
                  <a:pt x="18178" y="17970"/>
                  <a:pt x="18178" y="17970"/>
                  <a:pt x="18178" y="17970"/>
                </a:cubicBezTo>
                <a:cubicBezTo>
                  <a:pt x="18356" y="18192"/>
                  <a:pt x="18711" y="18192"/>
                  <a:pt x="18889" y="17970"/>
                </a:cubicBezTo>
                <a:cubicBezTo>
                  <a:pt x="19022" y="17838"/>
                  <a:pt x="19111" y="17749"/>
                  <a:pt x="19200" y="17616"/>
                </a:cubicBezTo>
                <a:cubicBezTo>
                  <a:pt x="19378" y="17395"/>
                  <a:pt x="19333" y="17085"/>
                  <a:pt x="19067" y="16908"/>
                </a:cubicBezTo>
                <a:cubicBezTo>
                  <a:pt x="18844" y="16775"/>
                  <a:pt x="18844" y="16775"/>
                  <a:pt x="18844" y="16775"/>
                </a:cubicBezTo>
                <a:cubicBezTo>
                  <a:pt x="18489" y="16554"/>
                  <a:pt x="18400" y="16067"/>
                  <a:pt x="18622" y="15713"/>
                </a:cubicBezTo>
                <a:cubicBezTo>
                  <a:pt x="18889" y="15359"/>
                  <a:pt x="19378" y="15226"/>
                  <a:pt x="19733" y="15492"/>
                </a:cubicBezTo>
                <a:cubicBezTo>
                  <a:pt x="19911" y="15580"/>
                  <a:pt x="19911" y="15580"/>
                  <a:pt x="19911" y="15580"/>
                </a:cubicBezTo>
                <a:cubicBezTo>
                  <a:pt x="20133" y="15757"/>
                  <a:pt x="20489" y="15669"/>
                  <a:pt x="20622" y="15403"/>
                </a:cubicBezTo>
                <a:cubicBezTo>
                  <a:pt x="20667" y="15270"/>
                  <a:pt x="20711" y="15138"/>
                  <a:pt x="20800" y="15005"/>
                </a:cubicBezTo>
                <a:cubicBezTo>
                  <a:pt x="20889" y="14739"/>
                  <a:pt x="20756" y="14430"/>
                  <a:pt x="20489" y="14341"/>
                </a:cubicBezTo>
                <a:cubicBezTo>
                  <a:pt x="20222" y="14252"/>
                  <a:pt x="20222" y="14252"/>
                  <a:pt x="20222" y="14252"/>
                </a:cubicBezTo>
                <a:cubicBezTo>
                  <a:pt x="19822" y="14120"/>
                  <a:pt x="19600" y="13721"/>
                  <a:pt x="19689" y="13279"/>
                </a:cubicBezTo>
                <a:cubicBezTo>
                  <a:pt x="19467" y="12969"/>
                  <a:pt x="19822" y="12526"/>
                  <a:pt x="20222" y="12659"/>
                </a:cubicBezTo>
                <a:cubicBezTo>
                  <a:pt x="20889" y="12836"/>
                  <a:pt x="20889" y="12836"/>
                  <a:pt x="20889" y="12836"/>
                </a:cubicBezTo>
                <a:cubicBezTo>
                  <a:pt x="21156" y="12925"/>
                  <a:pt x="21467" y="12748"/>
                  <a:pt x="21511" y="12438"/>
                </a:cubicBezTo>
                <a:cubicBezTo>
                  <a:pt x="21511" y="12305"/>
                  <a:pt x="21556" y="12172"/>
                  <a:pt x="21556" y="12039"/>
                </a:cubicBezTo>
                <a:cubicBezTo>
                  <a:pt x="21600" y="11730"/>
                  <a:pt x="21378" y="11464"/>
                  <a:pt x="21067" y="11464"/>
                </a:cubicBezTo>
                <a:close/>
                <a:moveTo>
                  <a:pt x="12933" y="4382"/>
                </a:moveTo>
                <a:cubicBezTo>
                  <a:pt x="13022" y="3939"/>
                  <a:pt x="13422" y="3762"/>
                  <a:pt x="13822" y="3939"/>
                </a:cubicBezTo>
                <a:cubicBezTo>
                  <a:pt x="16356" y="5798"/>
                  <a:pt x="16356" y="5798"/>
                  <a:pt x="16356" y="5798"/>
                </a:cubicBezTo>
                <a:cubicBezTo>
                  <a:pt x="16667" y="6108"/>
                  <a:pt x="16622" y="6551"/>
                  <a:pt x="16267" y="6772"/>
                </a:cubicBezTo>
                <a:cubicBezTo>
                  <a:pt x="15956" y="6949"/>
                  <a:pt x="15956" y="6949"/>
                  <a:pt x="15956" y="6949"/>
                </a:cubicBezTo>
                <a:cubicBezTo>
                  <a:pt x="15200" y="5931"/>
                  <a:pt x="14089" y="5134"/>
                  <a:pt x="12844" y="4736"/>
                </a:cubicBezTo>
                <a:lnTo>
                  <a:pt x="12933" y="4382"/>
                </a:lnTo>
                <a:close/>
                <a:moveTo>
                  <a:pt x="8133" y="3807"/>
                </a:moveTo>
                <a:cubicBezTo>
                  <a:pt x="11333" y="3320"/>
                  <a:pt x="11333" y="3320"/>
                  <a:pt x="11333" y="3320"/>
                </a:cubicBezTo>
                <a:cubicBezTo>
                  <a:pt x="11778" y="3364"/>
                  <a:pt x="12044" y="3718"/>
                  <a:pt x="11956" y="4116"/>
                </a:cubicBezTo>
                <a:cubicBezTo>
                  <a:pt x="11867" y="4470"/>
                  <a:pt x="11867" y="4470"/>
                  <a:pt x="11867" y="4470"/>
                </a:cubicBezTo>
                <a:cubicBezTo>
                  <a:pt x="11511" y="4426"/>
                  <a:pt x="11156" y="4382"/>
                  <a:pt x="10800" y="4382"/>
                </a:cubicBezTo>
                <a:cubicBezTo>
                  <a:pt x="9778" y="4382"/>
                  <a:pt x="8844" y="4603"/>
                  <a:pt x="8000" y="5002"/>
                </a:cubicBezTo>
                <a:cubicBezTo>
                  <a:pt x="7822" y="4736"/>
                  <a:pt x="7822" y="4736"/>
                  <a:pt x="7822" y="4736"/>
                </a:cubicBezTo>
                <a:cubicBezTo>
                  <a:pt x="7556" y="4338"/>
                  <a:pt x="7733" y="3939"/>
                  <a:pt x="8133" y="3807"/>
                </a:cubicBezTo>
                <a:close/>
                <a:moveTo>
                  <a:pt x="3956" y="7790"/>
                </a:moveTo>
                <a:cubicBezTo>
                  <a:pt x="5911" y="5134"/>
                  <a:pt x="5911" y="5134"/>
                  <a:pt x="5911" y="5134"/>
                </a:cubicBezTo>
                <a:cubicBezTo>
                  <a:pt x="6222" y="4825"/>
                  <a:pt x="6667" y="4869"/>
                  <a:pt x="6933" y="5223"/>
                </a:cubicBezTo>
                <a:cubicBezTo>
                  <a:pt x="7111" y="5533"/>
                  <a:pt x="7111" y="5533"/>
                  <a:pt x="7111" y="5533"/>
                </a:cubicBezTo>
                <a:cubicBezTo>
                  <a:pt x="6000" y="6330"/>
                  <a:pt x="5156" y="7436"/>
                  <a:pt x="4711" y="8720"/>
                </a:cubicBezTo>
                <a:cubicBezTo>
                  <a:pt x="4356" y="8675"/>
                  <a:pt x="4356" y="8675"/>
                  <a:pt x="4356" y="8675"/>
                </a:cubicBezTo>
                <a:cubicBezTo>
                  <a:pt x="3911" y="8543"/>
                  <a:pt x="3733" y="8144"/>
                  <a:pt x="3956" y="7790"/>
                </a:cubicBezTo>
                <a:close/>
                <a:moveTo>
                  <a:pt x="4800" y="13943"/>
                </a:moveTo>
                <a:cubicBezTo>
                  <a:pt x="4400" y="14164"/>
                  <a:pt x="4000" y="14031"/>
                  <a:pt x="3867" y="13589"/>
                </a:cubicBezTo>
                <a:cubicBezTo>
                  <a:pt x="3333" y="10269"/>
                  <a:pt x="3333" y="10269"/>
                  <a:pt x="3333" y="10269"/>
                </a:cubicBezTo>
                <a:cubicBezTo>
                  <a:pt x="3333" y="9826"/>
                  <a:pt x="3689" y="9561"/>
                  <a:pt x="4089" y="9649"/>
                </a:cubicBezTo>
                <a:cubicBezTo>
                  <a:pt x="4444" y="9738"/>
                  <a:pt x="4444" y="9738"/>
                  <a:pt x="4444" y="9738"/>
                </a:cubicBezTo>
                <a:cubicBezTo>
                  <a:pt x="4400" y="10092"/>
                  <a:pt x="4356" y="10446"/>
                  <a:pt x="4356" y="10800"/>
                </a:cubicBezTo>
                <a:cubicBezTo>
                  <a:pt x="4356" y="11862"/>
                  <a:pt x="4622" y="12880"/>
                  <a:pt x="5067" y="13766"/>
                </a:cubicBezTo>
                <a:lnTo>
                  <a:pt x="4800" y="13943"/>
                </a:lnTo>
                <a:close/>
                <a:moveTo>
                  <a:pt x="8000" y="17749"/>
                </a:moveTo>
                <a:cubicBezTo>
                  <a:pt x="5244" y="15802"/>
                  <a:pt x="5244" y="15802"/>
                  <a:pt x="5244" y="15802"/>
                </a:cubicBezTo>
                <a:cubicBezTo>
                  <a:pt x="4933" y="15492"/>
                  <a:pt x="4978" y="15049"/>
                  <a:pt x="5333" y="14828"/>
                </a:cubicBezTo>
                <a:cubicBezTo>
                  <a:pt x="5644" y="14651"/>
                  <a:pt x="5644" y="14651"/>
                  <a:pt x="5644" y="14651"/>
                </a:cubicBezTo>
                <a:cubicBezTo>
                  <a:pt x="6444" y="15713"/>
                  <a:pt x="7644" y="16554"/>
                  <a:pt x="8978" y="16952"/>
                </a:cubicBezTo>
                <a:cubicBezTo>
                  <a:pt x="8933" y="17307"/>
                  <a:pt x="8933" y="17307"/>
                  <a:pt x="8933" y="17307"/>
                </a:cubicBezTo>
                <a:cubicBezTo>
                  <a:pt x="8800" y="17705"/>
                  <a:pt x="8400" y="17926"/>
                  <a:pt x="8000" y="17749"/>
                </a:cubicBezTo>
                <a:close/>
                <a:moveTo>
                  <a:pt x="13822" y="17616"/>
                </a:moveTo>
                <a:cubicBezTo>
                  <a:pt x="10533" y="18280"/>
                  <a:pt x="10533" y="18280"/>
                  <a:pt x="10533" y="18280"/>
                </a:cubicBezTo>
                <a:cubicBezTo>
                  <a:pt x="10089" y="18280"/>
                  <a:pt x="9822" y="17926"/>
                  <a:pt x="9911" y="17484"/>
                </a:cubicBezTo>
                <a:cubicBezTo>
                  <a:pt x="10000" y="17174"/>
                  <a:pt x="10000" y="17174"/>
                  <a:pt x="10000" y="17174"/>
                </a:cubicBezTo>
                <a:cubicBezTo>
                  <a:pt x="10267" y="17174"/>
                  <a:pt x="10533" y="17218"/>
                  <a:pt x="10800" y="17218"/>
                </a:cubicBezTo>
                <a:cubicBezTo>
                  <a:pt x="11956" y="17218"/>
                  <a:pt x="13022" y="16908"/>
                  <a:pt x="13956" y="16377"/>
                </a:cubicBezTo>
                <a:cubicBezTo>
                  <a:pt x="14133" y="16687"/>
                  <a:pt x="14133" y="16687"/>
                  <a:pt x="14133" y="16687"/>
                </a:cubicBezTo>
                <a:cubicBezTo>
                  <a:pt x="14356" y="17041"/>
                  <a:pt x="14222" y="17484"/>
                  <a:pt x="13822" y="17616"/>
                </a:cubicBezTo>
                <a:close/>
                <a:moveTo>
                  <a:pt x="17778" y="13589"/>
                </a:moveTo>
                <a:cubicBezTo>
                  <a:pt x="15956" y="16200"/>
                  <a:pt x="15956" y="16200"/>
                  <a:pt x="15956" y="16200"/>
                </a:cubicBezTo>
                <a:cubicBezTo>
                  <a:pt x="15644" y="16510"/>
                  <a:pt x="15244" y="16510"/>
                  <a:pt x="14978" y="16111"/>
                </a:cubicBezTo>
                <a:cubicBezTo>
                  <a:pt x="14800" y="15802"/>
                  <a:pt x="14800" y="15802"/>
                  <a:pt x="14800" y="15802"/>
                </a:cubicBezTo>
                <a:cubicBezTo>
                  <a:pt x="15822" y="15005"/>
                  <a:pt x="16578" y="13898"/>
                  <a:pt x="16978" y="12570"/>
                </a:cubicBezTo>
                <a:cubicBezTo>
                  <a:pt x="17333" y="12659"/>
                  <a:pt x="17333" y="12659"/>
                  <a:pt x="17333" y="12659"/>
                </a:cubicBezTo>
                <a:cubicBezTo>
                  <a:pt x="17733" y="12748"/>
                  <a:pt x="17956" y="13190"/>
                  <a:pt x="17778" y="13589"/>
                </a:cubicBezTo>
                <a:close/>
                <a:moveTo>
                  <a:pt x="17556" y="11685"/>
                </a:moveTo>
                <a:cubicBezTo>
                  <a:pt x="17200" y="11597"/>
                  <a:pt x="17200" y="11597"/>
                  <a:pt x="17200" y="11597"/>
                </a:cubicBezTo>
                <a:cubicBezTo>
                  <a:pt x="17200" y="11331"/>
                  <a:pt x="17244" y="11066"/>
                  <a:pt x="17244" y="10800"/>
                </a:cubicBezTo>
                <a:cubicBezTo>
                  <a:pt x="17244" y="9738"/>
                  <a:pt x="16978" y="8720"/>
                  <a:pt x="16489" y="7834"/>
                </a:cubicBezTo>
                <a:cubicBezTo>
                  <a:pt x="16800" y="7657"/>
                  <a:pt x="16800" y="7657"/>
                  <a:pt x="16800" y="7657"/>
                </a:cubicBezTo>
                <a:cubicBezTo>
                  <a:pt x="17200" y="7392"/>
                  <a:pt x="17600" y="7569"/>
                  <a:pt x="17733" y="7967"/>
                </a:cubicBezTo>
                <a:cubicBezTo>
                  <a:pt x="18311" y="11066"/>
                  <a:pt x="18311" y="11066"/>
                  <a:pt x="18311" y="11066"/>
                </a:cubicBezTo>
                <a:cubicBezTo>
                  <a:pt x="18311" y="11464"/>
                  <a:pt x="17956" y="11774"/>
                  <a:pt x="17556" y="11685"/>
                </a:cubicBezTo>
                <a:close/>
              </a:path>
            </a:pathLst>
          </a:custGeom>
          <a:solidFill>
            <a:srgbClr val="B380A2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3" name="任意形状 6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6981748" y="3341619"/>
            <a:ext cx="472413" cy="412373"/>
          </a:xfrm>
          <a:custGeom>
            <a:avLst/>
            <a:gdLst>
              <a:gd name="connsiteX0" fmla="*/ 283952 w 504000"/>
              <a:gd name="connsiteY0" fmla="*/ 393789 h 439946"/>
              <a:gd name="connsiteX1" fmla="*/ 283903 w 504000"/>
              <a:gd name="connsiteY1" fmla="*/ 424196 h 439946"/>
              <a:gd name="connsiteX2" fmla="*/ 346903 w 504000"/>
              <a:gd name="connsiteY2" fmla="*/ 424196 h 439946"/>
              <a:gd name="connsiteX3" fmla="*/ 346952 w 504000"/>
              <a:gd name="connsiteY3" fmla="*/ 393789 h 439946"/>
              <a:gd name="connsiteX4" fmla="*/ 141749 w 504000"/>
              <a:gd name="connsiteY4" fmla="*/ 346011 h 439946"/>
              <a:gd name="connsiteX5" fmla="*/ 141750 w 504000"/>
              <a:gd name="connsiteY5" fmla="*/ 378039 h 439946"/>
              <a:gd name="connsiteX6" fmla="*/ 488250 w 504000"/>
              <a:gd name="connsiteY6" fmla="*/ 378039 h 439946"/>
              <a:gd name="connsiteX7" fmla="*/ 488250 w 504000"/>
              <a:gd name="connsiteY7" fmla="*/ 346812 h 439946"/>
              <a:gd name="connsiteX8" fmla="*/ 252008 w 504000"/>
              <a:gd name="connsiteY8" fmla="*/ 165406 h 439946"/>
              <a:gd name="connsiteX9" fmla="*/ 252008 w 504000"/>
              <a:gd name="connsiteY9" fmla="*/ 259906 h 439946"/>
              <a:gd name="connsiteX10" fmla="*/ 315008 w 504000"/>
              <a:gd name="connsiteY10" fmla="*/ 259906 h 439946"/>
              <a:gd name="connsiteX11" fmla="*/ 315008 w 504000"/>
              <a:gd name="connsiteY11" fmla="*/ 165406 h 439946"/>
              <a:gd name="connsiteX12" fmla="*/ 212629 w 504000"/>
              <a:gd name="connsiteY12" fmla="*/ 126031 h 439946"/>
              <a:gd name="connsiteX13" fmla="*/ 212629 w 504000"/>
              <a:gd name="connsiteY13" fmla="*/ 220531 h 439946"/>
              <a:gd name="connsiteX14" fmla="*/ 236258 w 504000"/>
              <a:gd name="connsiteY14" fmla="*/ 220531 h 439946"/>
              <a:gd name="connsiteX15" fmla="*/ 236258 w 504000"/>
              <a:gd name="connsiteY15" fmla="*/ 149656 h 439946"/>
              <a:gd name="connsiteX16" fmla="*/ 275633 w 504000"/>
              <a:gd name="connsiteY16" fmla="*/ 149656 h 439946"/>
              <a:gd name="connsiteX17" fmla="*/ 275633 w 504000"/>
              <a:gd name="connsiteY17" fmla="*/ 126031 h 439946"/>
              <a:gd name="connsiteX18" fmla="*/ 309071 w 504000"/>
              <a:gd name="connsiteY18" fmla="*/ 110250 h 439946"/>
              <a:gd name="connsiteX19" fmla="*/ 488250 w 504000"/>
              <a:gd name="connsiteY19" fmla="*/ 110250 h 439946"/>
              <a:gd name="connsiteX20" fmla="*/ 504000 w 504000"/>
              <a:gd name="connsiteY20" fmla="*/ 126000 h 439946"/>
              <a:gd name="connsiteX21" fmla="*/ 504000 w 504000"/>
              <a:gd name="connsiteY21" fmla="*/ 378039 h 439946"/>
              <a:gd name="connsiteX22" fmla="*/ 488250 w 504000"/>
              <a:gd name="connsiteY22" fmla="*/ 393789 h 439946"/>
              <a:gd name="connsiteX23" fmla="*/ 362702 w 504000"/>
              <a:gd name="connsiteY23" fmla="*/ 393789 h 439946"/>
              <a:gd name="connsiteX24" fmla="*/ 362653 w 504000"/>
              <a:gd name="connsiteY24" fmla="*/ 424196 h 439946"/>
              <a:gd name="connsiteX25" fmla="*/ 393681 w 504000"/>
              <a:gd name="connsiteY25" fmla="*/ 424196 h 439946"/>
              <a:gd name="connsiteX26" fmla="*/ 393681 w 504000"/>
              <a:gd name="connsiteY26" fmla="*/ 439946 h 439946"/>
              <a:gd name="connsiteX27" fmla="*/ 236184 w 504000"/>
              <a:gd name="connsiteY27" fmla="*/ 439946 h 439946"/>
              <a:gd name="connsiteX28" fmla="*/ 236184 w 504000"/>
              <a:gd name="connsiteY28" fmla="*/ 424196 h 439946"/>
              <a:gd name="connsiteX29" fmla="*/ 268153 w 504000"/>
              <a:gd name="connsiteY29" fmla="*/ 424196 h 439946"/>
              <a:gd name="connsiteX30" fmla="*/ 268202 w 504000"/>
              <a:gd name="connsiteY30" fmla="*/ 393789 h 439946"/>
              <a:gd name="connsiteX31" fmla="*/ 141750 w 504000"/>
              <a:gd name="connsiteY31" fmla="*/ 393789 h 439946"/>
              <a:gd name="connsiteX32" fmla="*/ 126000 w 504000"/>
              <a:gd name="connsiteY32" fmla="*/ 378039 h 439946"/>
              <a:gd name="connsiteX33" fmla="*/ 125996 w 504000"/>
              <a:gd name="connsiteY33" fmla="*/ 126000 h 439946"/>
              <a:gd name="connsiteX34" fmla="*/ 141746 w 504000"/>
              <a:gd name="connsiteY34" fmla="*/ 126000 h 439946"/>
              <a:gd name="connsiteX35" fmla="*/ 141749 w 504000"/>
              <a:gd name="connsiteY35" fmla="*/ 330261 h 439946"/>
              <a:gd name="connsiteX36" fmla="*/ 488250 w 504000"/>
              <a:gd name="connsiteY36" fmla="*/ 331062 h 439946"/>
              <a:gd name="connsiteX37" fmla="*/ 488250 w 504000"/>
              <a:gd name="connsiteY37" fmla="*/ 126000 h 439946"/>
              <a:gd name="connsiteX38" fmla="*/ 309071 w 504000"/>
              <a:gd name="connsiteY38" fmla="*/ 126000 h 439946"/>
              <a:gd name="connsiteX39" fmla="*/ 173254 w 504000"/>
              <a:gd name="connsiteY39" fmla="*/ 86656 h 439946"/>
              <a:gd name="connsiteX40" fmla="*/ 173254 w 504000"/>
              <a:gd name="connsiteY40" fmla="*/ 181156 h 439946"/>
              <a:gd name="connsiteX41" fmla="*/ 196879 w 504000"/>
              <a:gd name="connsiteY41" fmla="*/ 181156 h 439946"/>
              <a:gd name="connsiteX42" fmla="*/ 196879 w 504000"/>
              <a:gd name="connsiteY42" fmla="*/ 110281 h 439946"/>
              <a:gd name="connsiteX43" fmla="*/ 236254 w 504000"/>
              <a:gd name="connsiteY43" fmla="*/ 110281 h 439946"/>
              <a:gd name="connsiteX44" fmla="*/ 236254 w 504000"/>
              <a:gd name="connsiteY44" fmla="*/ 86656 h 439946"/>
              <a:gd name="connsiteX45" fmla="*/ 157504 w 504000"/>
              <a:gd name="connsiteY45" fmla="*/ 70906 h 439946"/>
              <a:gd name="connsiteX46" fmla="*/ 252004 w 504000"/>
              <a:gd name="connsiteY46" fmla="*/ 70906 h 439946"/>
              <a:gd name="connsiteX47" fmla="*/ 252004 w 504000"/>
              <a:gd name="connsiteY47" fmla="*/ 110281 h 439946"/>
              <a:gd name="connsiteX48" fmla="*/ 291383 w 504000"/>
              <a:gd name="connsiteY48" fmla="*/ 110281 h 439946"/>
              <a:gd name="connsiteX49" fmla="*/ 291383 w 504000"/>
              <a:gd name="connsiteY49" fmla="*/ 149656 h 439946"/>
              <a:gd name="connsiteX50" fmla="*/ 330758 w 504000"/>
              <a:gd name="connsiteY50" fmla="*/ 149656 h 439946"/>
              <a:gd name="connsiteX51" fmla="*/ 330758 w 504000"/>
              <a:gd name="connsiteY51" fmla="*/ 275656 h 439946"/>
              <a:gd name="connsiteX52" fmla="*/ 236258 w 504000"/>
              <a:gd name="connsiteY52" fmla="*/ 275656 h 439946"/>
              <a:gd name="connsiteX53" fmla="*/ 236258 w 504000"/>
              <a:gd name="connsiteY53" fmla="*/ 236281 h 439946"/>
              <a:gd name="connsiteX54" fmla="*/ 196879 w 504000"/>
              <a:gd name="connsiteY54" fmla="*/ 236281 h 439946"/>
              <a:gd name="connsiteX55" fmla="*/ 196879 w 504000"/>
              <a:gd name="connsiteY55" fmla="*/ 196906 h 439946"/>
              <a:gd name="connsiteX56" fmla="*/ 157504 w 504000"/>
              <a:gd name="connsiteY56" fmla="*/ 196906 h 439946"/>
              <a:gd name="connsiteX57" fmla="*/ 15750 w 504000"/>
              <a:gd name="connsiteY57" fmla="*/ 0 h 439946"/>
              <a:gd name="connsiteX58" fmla="*/ 362250 w 504000"/>
              <a:gd name="connsiteY58" fmla="*/ 0 h 439946"/>
              <a:gd name="connsiteX59" fmla="*/ 378000 w 504000"/>
              <a:gd name="connsiteY59" fmla="*/ 15750 h 439946"/>
              <a:gd name="connsiteX60" fmla="*/ 378000 w 504000"/>
              <a:gd name="connsiteY60" fmla="*/ 92843 h 439946"/>
              <a:gd name="connsiteX61" fmla="*/ 362250 w 504000"/>
              <a:gd name="connsiteY61" fmla="*/ 92843 h 439946"/>
              <a:gd name="connsiteX62" fmla="*/ 362250 w 504000"/>
              <a:gd name="connsiteY62" fmla="*/ 15750 h 439946"/>
              <a:gd name="connsiteX63" fmla="*/ 15750 w 504000"/>
              <a:gd name="connsiteY63" fmla="*/ 15750 h 439946"/>
              <a:gd name="connsiteX64" fmla="*/ 15750 w 504000"/>
              <a:gd name="connsiteY64" fmla="*/ 220604 h 439946"/>
              <a:gd name="connsiteX65" fmla="*/ 110250 w 504000"/>
              <a:gd name="connsiteY65" fmla="*/ 220604 h 439946"/>
              <a:gd name="connsiteX66" fmla="*/ 110250 w 504000"/>
              <a:gd name="connsiteY66" fmla="*/ 236354 h 439946"/>
              <a:gd name="connsiteX67" fmla="*/ 15750 w 504000"/>
              <a:gd name="connsiteY67" fmla="*/ 236354 h 439946"/>
              <a:gd name="connsiteX68" fmla="*/ 15750 w 504000"/>
              <a:gd name="connsiteY68" fmla="*/ 267789 h 439946"/>
              <a:gd name="connsiteX69" fmla="*/ 110250 w 504000"/>
              <a:gd name="connsiteY69" fmla="*/ 267789 h 439946"/>
              <a:gd name="connsiteX70" fmla="*/ 110250 w 504000"/>
              <a:gd name="connsiteY70" fmla="*/ 283539 h 439946"/>
              <a:gd name="connsiteX71" fmla="*/ 15750 w 504000"/>
              <a:gd name="connsiteY71" fmla="*/ 283539 h 439946"/>
              <a:gd name="connsiteX72" fmla="*/ 0 w 504000"/>
              <a:gd name="connsiteY72" fmla="*/ 267789 h 439946"/>
              <a:gd name="connsiteX73" fmla="*/ 0 w 504000"/>
              <a:gd name="connsiteY73" fmla="*/ 15750 h 439946"/>
              <a:gd name="connsiteX74" fmla="*/ 15750 w 504000"/>
              <a:gd name="connsiteY74" fmla="*/ 0 h 43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04000" h="439946">
                <a:moveTo>
                  <a:pt x="283952" y="393789"/>
                </a:moveTo>
                <a:lnTo>
                  <a:pt x="283903" y="424196"/>
                </a:lnTo>
                <a:lnTo>
                  <a:pt x="346903" y="424196"/>
                </a:lnTo>
                <a:lnTo>
                  <a:pt x="346952" y="393789"/>
                </a:lnTo>
                <a:close/>
                <a:moveTo>
                  <a:pt x="141749" y="346011"/>
                </a:moveTo>
                <a:lnTo>
                  <a:pt x="141750" y="378039"/>
                </a:lnTo>
                <a:lnTo>
                  <a:pt x="488250" y="378039"/>
                </a:lnTo>
                <a:lnTo>
                  <a:pt x="488250" y="346812"/>
                </a:lnTo>
                <a:close/>
                <a:moveTo>
                  <a:pt x="252008" y="165406"/>
                </a:moveTo>
                <a:lnTo>
                  <a:pt x="252008" y="259906"/>
                </a:lnTo>
                <a:lnTo>
                  <a:pt x="315008" y="259906"/>
                </a:lnTo>
                <a:lnTo>
                  <a:pt x="315008" y="165406"/>
                </a:lnTo>
                <a:close/>
                <a:moveTo>
                  <a:pt x="212629" y="126031"/>
                </a:moveTo>
                <a:lnTo>
                  <a:pt x="212629" y="220531"/>
                </a:lnTo>
                <a:lnTo>
                  <a:pt x="236258" y="220531"/>
                </a:lnTo>
                <a:lnTo>
                  <a:pt x="236258" y="149656"/>
                </a:lnTo>
                <a:lnTo>
                  <a:pt x="275633" y="149656"/>
                </a:lnTo>
                <a:lnTo>
                  <a:pt x="275633" y="126031"/>
                </a:lnTo>
                <a:close/>
                <a:moveTo>
                  <a:pt x="309071" y="110250"/>
                </a:moveTo>
                <a:lnTo>
                  <a:pt x="488250" y="110250"/>
                </a:lnTo>
                <a:cubicBezTo>
                  <a:pt x="496944" y="110260"/>
                  <a:pt x="503990" y="117306"/>
                  <a:pt x="504000" y="126000"/>
                </a:cubicBezTo>
                <a:lnTo>
                  <a:pt x="504000" y="378039"/>
                </a:lnTo>
                <a:cubicBezTo>
                  <a:pt x="503990" y="386733"/>
                  <a:pt x="496944" y="393779"/>
                  <a:pt x="488250" y="393789"/>
                </a:cubicBezTo>
                <a:lnTo>
                  <a:pt x="362702" y="393789"/>
                </a:lnTo>
                <a:lnTo>
                  <a:pt x="362653" y="424196"/>
                </a:lnTo>
                <a:lnTo>
                  <a:pt x="393681" y="424196"/>
                </a:lnTo>
                <a:lnTo>
                  <a:pt x="393681" y="439946"/>
                </a:lnTo>
                <a:lnTo>
                  <a:pt x="236184" y="439946"/>
                </a:lnTo>
                <a:lnTo>
                  <a:pt x="236184" y="424196"/>
                </a:lnTo>
                <a:lnTo>
                  <a:pt x="268153" y="424196"/>
                </a:lnTo>
                <a:lnTo>
                  <a:pt x="268202" y="393789"/>
                </a:lnTo>
                <a:lnTo>
                  <a:pt x="141750" y="393789"/>
                </a:lnTo>
                <a:cubicBezTo>
                  <a:pt x="133055" y="393780"/>
                  <a:pt x="126009" y="386733"/>
                  <a:pt x="126000" y="378039"/>
                </a:cubicBezTo>
                <a:lnTo>
                  <a:pt x="125996" y="126000"/>
                </a:lnTo>
                <a:lnTo>
                  <a:pt x="141746" y="126000"/>
                </a:lnTo>
                <a:lnTo>
                  <a:pt x="141749" y="330261"/>
                </a:lnTo>
                <a:lnTo>
                  <a:pt x="488250" y="331062"/>
                </a:lnTo>
                <a:lnTo>
                  <a:pt x="488250" y="126000"/>
                </a:lnTo>
                <a:lnTo>
                  <a:pt x="309071" y="126000"/>
                </a:lnTo>
                <a:close/>
                <a:moveTo>
                  <a:pt x="173254" y="86656"/>
                </a:moveTo>
                <a:lnTo>
                  <a:pt x="173254" y="181156"/>
                </a:lnTo>
                <a:lnTo>
                  <a:pt x="196879" y="181156"/>
                </a:lnTo>
                <a:lnTo>
                  <a:pt x="196879" y="110281"/>
                </a:lnTo>
                <a:lnTo>
                  <a:pt x="236254" y="110281"/>
                </a:lnTo>
                <a:lnTo>
                  <a:pt x="236254" y="86656"/>
                </a:lnTo>
                <a:close/>
                <a:moveTo>
                  <a:pt x="157504" y="70906"/>
                </a:moveTo>
                <a:lnTo>
                  <a:pt x="252004" y="70906"/>
                </a:lnTo>
                <a:lnTo>
                  <a:pt x="252004" y="110281"/>
                </a:lnTo>
                <a:lnTo>
                  <a:pt x="291383" y="110281"/>
                </a:lnTo>
                <a:lnTo>
                  <a:pt x="291383" y="149656"/>
                </a:lnTo>
                <a:lnTo>
                  <a:pt x="330758" y="149656"/>
                </a:lnTo>
                <a:lnTo>
                  <a:pt x="330758" y="275656"/>
                </a:lnTo>
                <a:lnTo>
                  <a:pt x="236258" y="275656"/>
                </a:lnTo>
                <a:lnTo>
                  <a:pt x="236258" y="236281"/>
                </a:lnTo>
                <a:lnTo>
                  <a:pt x="196879" y="236281"/>
                </a:lnTo>
                <a:lnTo>
                  <a:pt x="196879" y="196906"/>
                </a:lnTo>
                <a:lnTo>
                  <a:pt x="157504" y="196906"/>
                </a:lnTo>
                <a:close/>
                <a:moveTo>
                  <a:pt x="15750" y="0"/>
                </a:moveTo>
                <a:lnTo>
                  <a:pt x="362250" y="0"/>
                </a:lnTo>
                <a:cubicBezTo>
                  <a:pt x="370944" y="10"/>
                  <a:pt x="377990" y="7056"/>
                  <a:pt x="378000" y="15750"/>
                </a:cubicBezTo>
                <a:lnTo>
                  <a:pt x="378000" y="92843"/>
                </a:lnTo>
                <a:lnTo>
                  <a:pt x="362250" y="92843"/>
                </a:lnTo>
                <a:lnTo>
                  <a:pt x="362250" y="15750"/>
                </a:lnTo>
                <a:lnTo>
                  <a:pt x="15750" y="15750"/>
                </a:lnTo>
                <a:lnTo>
                  <a:pt x="15750" y="220604"/>
                </a:lnTo>
                <a:lnTo>
                  <a:pt x="110250" y="220604"/>
                </a:lnTo>
                <a:lnTo>
                  <a:pt x="110250" y="236354"/>
                </a:lnTo>
                <a:lnTo>
                  <a:pt x="15750" y="236354"/>
                </a:lnTo>
                <a:lnTo>
                  <a:pt x="15750" y="267789"/>
                </a:lnTo>
                <a:lnTo>
                  <a:pt x="110250" y="267789"/>
                </a:lnTo>
                <a:lnTo>
                  <a:pt x="110250" y="283539"/>
                </a:lnTo>
                <a:lnTo>
                  <a:pt x="15750" y="283539"/>
                </a:lnTo>
                <a:cubicBezTo>
                  <a:pt x="7055" y="283530"/>
                  <a:pt x="9" y="276483"/>
                  <a:pt x="0" y="267789"/>
                </a:cubicBezTo>
                <a:lnTo>
                  <a:pt x="0" y="15750"/>
                </a:lnTo>
                <a:cubicBezTo>
                  <a:pt x="9" y="7055"/>
                  <a:pt x="7055" y="9"/>
                  <a:pt x="15750" y="0"/>
                </a:cubicBezTo>
                <a:close/>
              </a:path>
            </a:pathLst>
          </a:custGeom>
          <a:solidFill>
            <a:srgbClr val="FFFFFF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任意形状 20"/>
          <p:cNvSpPr/>
          <p:nvPr>
            <p:custDataLst>
              <p:tags r:id="rId10"/>
            </p:custDataLst>
          </p:nvPr>
        </p:nvSpPr>
        <p:spPr>
          <a:xfrm>
            <a:off x="8457936" y="3524721"/>
            <a:ext cx="1525102" cy="2536710"/>
          </a:xfrm>
          <a:custGeom>
            <a:avLst/>
            <a:gdLst>
              <a:gd name="connsiteX0" fmla="*/ 0 w 1961809"/>
              <a:gd name="connsiteY0" fmla="*/ 0 h 3263087"/>
              <a:gd name="connsiteX1" fmla="*/ 637 w 1961809"/>
              <a:gd name="connsiteY1" fmla="*/ 0 h 3263087"/>
              <a:gd name="connsiteX2" fmla="*/ 5064 w 1961809"/>
              <a:gd name="connsiteY2" fmla="*/ 87679 h 3263087"/>
              <a:gd name="connsiteX3" fmla="*/ 980905 w 1961809"/>
              <a:gd name="connsiteY3" fmla="*/ 968292 h 3263087"/>
              <a:gd name="connsiteX4" fmla="*/ 1956746 w 1961809"/>
              <a:gd name="connsiteY4" fmla="*/ 87679 h 3263087"/>
              <a:gd name="connsiteX5" fmla="*/ 1961173 w 1961809"/>
              <a:gd name="connsiteY5" fmla="*/ 0 h 3263087"/>
              <a:gd name="connsiteX6" fmla="*/ 1961809 w 1961809"/>
              <a:gd name="connsiteY6" fmla="*/ 0 h 3263087"/>
              <a:gd name="connsiteX7" fmla="*/ 1961809 w 1961809"/>
              <a:gd name="connsiteY7" fmla="*/ 3263087 h 3263087"/>
              <a:gd name="connsiteX8" fmla="*/ 0 w 1961809"/>
              <a:gd name="connsiteY8" fmla="*/ 3263087 h 326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1809" h="3263087">
                <a:moveTo>
                  <a:pt x="0" y="0"/>
                </a:moveTo>
                <a:lnTo>
                  <a:pt x="637" y="0"/>
                </a:lnTo>
                <a:lnTo>
                  <a:pt x="5064" y="87679"/>
                </a:lnTo>
                <a:cubicBezTo>
                  <a:pt x="55297" y="582306"/>
                  <a:pt x="473025" y="968292"/>
                  <a:pt x="980905" y="968292"/>
                </a:cubicBezTo>
                <a:cubicBezTo>
                  <a:pt x="1488785" y="968292"/>
                  <a:pt x="1906514" y="582306"/>
                  <a:pt x="1956746" y="87679"/>
                </a:cubicBezTo>
                <a:lnTo>
                  <a:pt x="1961173" y="0"/>
                </a:lnTo>
                <a:lnTo>
                  <a:pt x="1961809" y="0"/>
                </a:lnTo>
                <a:lnTo>
                  <a:pt x="1961809" y="3263087"/>
                </a:lnTo>
                <a:lnTo>
                  <a:pt x="0" y="326308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12700">
            <a:miter lim="400000"/>
          </a:ln>
        </p:spPr>
        <p:txBody>
          <a:bodyPr wrap="square" tIns="45720" bIns="4572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形状"/>
          <p:cNvSpPr/>
          <p:nvPr>
            <p:custDataLst>
              <p:tags r:id="rId11"/>
            </p:custDataLst>
          </p:nvPr>
        </p:nvSpPr>
        <p:spPr>
          <a:xfrm>
            <a:off x="8555864" y="2663327"/>
            <a:ext cx="1759775" cy="1762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52" y="10136"/>
                </a:moveTo>
                <a:cubicBezTo>
                  <a:pt x="20512" y="10056"/>
                  <a:pt x="20512" y="9935"/>
                  <a:pt x="20512" y="9855"/>
                </a:cubicBezTo>
                <a:cubicBezTo>
                  <a:pt x="20472" y="9573"/>
                  <a:pt x="20472" y="9573"/>
                  <a:pt x="20472" y="9573"/>
                </a:cubicBezTo>
                <a:cubicBezTo>
                  <a:pt x="20431" y="9251"/>
                  <a:pt x="20391" y="8970"/>
                  <a:pt x="20310" y="8688"/>
                </a:cubicBezTo>
                <a:cubicBezTo>
                  <a:pt x="21278" y="8125"/>
                  <a:pt x="21278" y="8125"/>
                  <a:pt x="21278" y="8125"/>
                </a:cubicBezTo>
                <a:cubicBezTo>
                  <a:pt x="21116" y="7683"/>
                  <a:pt x="21116" y="7683"/>
                  <a:pt x="21116" y="7683"/>
                </a:cubicBezTo>
                <a:cubicBezTo>
                  <a:pt x="20996" y="7240"/>
                  <a:pt x="20996" y="7240"/>
                  <a:pt x="20996" y="7240"/>
                </a:cubicBezTo>
                <a:cubicBezTo>
                  <a:pt x="19907" y="7321"/>
                  <a:pt x="19907" y="7321"/>
                  <a:pt x="19907" y="7321"/>
                </a:cubicBezTo>
                <a:cubicBezTo>
                  <a:pt x="19746" y="6838"/>
                  <a:pt x="19545" y="6396"/>
                  <a:pt x="19263" y="5953"/>
                </a:cubicBezTo>
                <a:cubicBezTo>
                  <a:pt x="20028" y="5149"/>
                  <a:pt x="20028" y="5149"/>
                  <a:pt x="20028" y="5149"/>
                </a:cubicBezTo>
                <a:cubicBezTo>
                  <a:pt x="19746" y="4787"/>
                  <a:pt x="19746" y="4787"/>
                  <a:pt x="19746" y="4787"/>
                </a:cubicBezTo>
                <a:cubicBezTo>
                  <a:pt x="19504" y="4384"/>
                  <a:pt x="19504" y="4384"/>
                  <a:pt x="19504" y="4384"/>
                </a:cubicBezTo>
                <a:cubicBezTo>
                  <a:pt x="18497" y="4787"/>
                  <a:pt x="18497" y="4787"/>
                  <a:pt x="18497" y="4787"/>
                </a:cubicBezTo>
                <a:cubicBezTo>
                  <a:pt x="18336" y="4585"/>
                  <a:pt x="18175" y="4384"/>
                  <a:pt x="18013" y="4183"/>
                </a:cubicBezTo>
                <a:cubicBezTo>
                  <a:pt x="17812" y="4022"/>
                  <a:pt x="17651" y="3821"/>
                  <a:pt x="17490" y="3660"/>
                </a:cubicBezTo>
                <a:cubicBezTo>
                  <a:pt x="17933" y="2695"/>
                  <a:pt x="17933" y="2695"/>
                  <a:pt x="17933" y="2695"/>
                </a:cubicBezTo>
                <a:cubicBezTo>
                  <a:pt x="17570" y="2413"/>
                  <a:pt x="17570" y="2413"/>
                  <a:pt x="17570" y="2413"/>
                </a:cubicBezTo>
                <a:cubicBezTo>
                  <a:pt x="17248" y="2092"/>
                  <a:pt x="17248" y="2092"/>
                  <a:pt x="17248" y="2092"/>
                </a:cubicBezTo>
                <a:cubicBezTo>
                  <a:pt x="16361" y="2775"/>
                  <a:pt x="16361" y="2775"/>
                  <a:pt x="16361" y="2775"/>
                </a:cubicBezTo>
                <a:cubicBezTo>
                  <a:pt x="15958" y="2494"/>
                  <a:pt x="15515" y="2212"/>
                  <a:pt x="15072" y="2011"/>
                </a:cubicBezTo>
                <a:cubicBezTo>
                  <a:pt x="15233" y="925"/>
                  <a:pt x="15233" y="925"/>
                  <a:pt x="15233" y="925"/>
                </a:cubicBezTo>
                <a:cubicBezTo>
                  <a:pt x="14790" y="764"/>
                  <a:pt x="14790" y="764"/>
                  <a:pt x="14790" y="764"/>
                </a:cubicBezTo>
                <a:cubicBezTo>
                  <a:pt x="14387" y="603"/>
                  <a:pt x="14387" y="603"/>
                  <a:pt x="14387" y="603"/>
                </a:cubicBezTo>
                <a:cubicBezTo>
                  <a:pt x="13742" y="1488"/>
                  <a:pt x="13742" y="1488"/>
                  <a:pt x="13742" y="1488"/>
                </a:cubicBezTo>
                <a:cubicBezTo>
                  <a:pt x="13460" y="1408"/>
                  <a:pt x="13178" y="1327"/>
                  <a:pt x="12855" y="1247"/>
                </a:cubicBezTo>
                <a:cubicBezTo>
                  <a:pt x="12613" y="1207"/>
                  <a:pt x="12613" y="1207"/>
                  <a:pt x="12613" y="1207"/>
                </a:cubicBezTo>
                <a:cubicBezTo>
                  <a:pt x="12493" y="1166"/>
                  <a:pt x="12412" y="1166"/>
                  <a:pt x="12291" y="1126"/>
                </a:cubicBezTo>
                <a:cubicBezTo>
                  <a:pt x="12130" y="80"/>
                  <a:pt x="12130" y="80"/>
                  <a:pt x="12130" y="80"/>
                </a:cubicBezTo>
                <a:cubicBezTo>
                  <a:pt x="11687" y="40"/>
                  <a:pt x="11687" y="40"/>
                  <a:pt x="11687" y="40"/>
                </a:cubicBezTo>
                <a:cubicBezTo>
                  <a:pt x="11203" y="0"/>
                  <a:pt x="11203" y="0"/>
                  <a:pt x="11203" y="0"/>
                </a:cubicBezTo>
                <a:cubicBezTo>
                  <a:pt x="10881" y="1006"/>
                  <a:pt x="10881" y="1006"/>
                  <a:pt x="10881" y="1006"/>
                </a:cubicBezTo>
                <a:cubicBezTo>
                  <a:pt x="10357" y="1006"/>
                  <a:pt x="9873" y="1046"/>
                  <a:pt x="9390" y="1126"/>
                </a:cubicBezTo>
                <a:cubicBezTo>
                  <a:pt x="8906" y="161"/>
                  <a:pt x="8906" y="161"/>
                  <a:pt x="8906" y="161"/>
                </a:cubicBezTo>
                <a:cubicBezTo>
                  <a:pt x="8463" y="241"/>
                  <a:pt x="8463" y="241"/>
                  <a:pt x="8463" y="241"/>
                </a:cubicBezTo>
                <a:cubicBezTo>
                  <a:pt x="8019" y="322"/>
                  <a:pt x="8019" y="322"/>
                  <a:pt x="8019" y="322"/>
                </a:cubicBezTo>
                <a:cubicBezTo>
                  <a:pt x="7979" y="1408"/>
                  <a:pt x="7979" y="1408"/>
                  <a:pt x="7979" y="1408"/>
                </a:cubicBezTo>
                <a:cubicBezTo>
                  <a:pt x="7496" y="1569"/>
                  <a:pt x="7052" y="1730"/>
                  <a:pt x="6569" y="1971"/>
                </a:cubicBezTo>
                <a:cubicBezTo>
                  <a:pt x="5843" y="1166"/>
                  <a:pt x="5843" y="1166"/>
                  <a:pt x="5843" y="1166"/>
                </a:cubicBezTo>
                <a:cubicBezTo>
                  <a:pt x="5440" y="1408"/>
                  <a:pt x="5440" y="1408"/>
                  <a:pt x="5440" y="1408"/>
                </a:cubicBezTo>
                <a:cubicBezTo>
                  <a:pt x="5037" y="1609"/>
                  <a:pt x="5037" y="1609"/>
                  <a:pt x="5037" y="1609"/>
                </a:cubicBezTo>
                <a:cubicBezTo>
                  <a:pt x="5360" y="2655"/>
                  <a:pt x="5360" y="2655"/>
                  <a:pt x="5360" y="2655"/>
                </a:cubicBezTo>
                <a:cubicBezTo>
                  <a:pt x="4916" y="2936"/>
                  <a:pt x="4554" y="3218"/>
                  <a:pt x="4191" y="3580"/>
                </a:cubicBezTo>
                <a:cubicBezTo>
                  <a:pt x="4151" y="3580"/>
                  <a:pt x="4151" y="3580"/>
                  <a:pt x="4151" y="3580"/>
                </a:cubicBezTo>
                <a:cubicBezTo>
                  <a:pt x="3224" y="3057"/>
                  <a:pt x="3224" y="3057"/>
                  <a:pt x="3224" y="3057"/>
                </a:cubicBezTo>
                <a:cubicBezTo>
                  <a:pt x="2901" y="3379"/>
                  <a:pt x="2901" y="3379"/>
                  <a:pt x="2901" y="3379"/>
                </a:cubicBezTo>
                <a:cubicBezTo>
                  <a:pt x="2579" y="3701"/>
                  <a:pt x="2579" y="3701"/>
                  <a:pt x="2579" y="3701"/>
                </a:cubicBezTo>
                <a:cubicBezTo>
                  <a:pt x="3184" y="4626"/>
                  <a:pt x="3184" y="4626"/>
                  <a:pt x="3184" y="4626"/>
                </a:cubicBezTo>
                <a:cubicBezTo>
                  <a:pt x="2861" y="5028"/>
                  <a:pt x="2579" y="5430"/>
                  <a:pt x="2337" y="5832"/>
                </a:cubicBezTo>
                <a:cubicBezTo>
                  <a:pt x="1894" y="5752"/>
                  <a:pt x="1894" y="5752"/>
                  <a:pt x="1894" y="5752"/>
                </a:cubicBezTo>
                <a:cubicBezTo>
                  <a:pt x="1894" y="5752"/>
                  <a:pt x="1894" y="5752"/>
                  <a:pt x="1894" y="5752"/>
                </a:cubicBezTo>
                <a:cubicBezTo>
                  <a:pt x="1249" y="5631"/>
                  <a:pt x="1249" y="5631"/>
                  <a:pt x="1249" y="5631"/>
                </a:cubicBezTo>
                <a:cubicBezTo>
                  <a:pt x="1048" y="6034"/>
                  <a:pt x="1048" y="6034"/>
                  <a:pt x="1048" y="6034"/>
                </a:cubicBezTo>
                <a:cubicBezTo>
                  <a:pt x="846" y="6436"/>
                  <a:pt x="846" y="6436"/>
                  <a:pt x="846" y="6436"/>
                </a:cubicBezTo>
                <a:cubicBezTo>
                  <a:pt x="1693" y="7120"/>
                  <a:pt x="1693" y="7120"/>
                  <a:pt x="1693" y="7120"/>
                </a:cubicBezTo>
                <a:cubicBezTo>
                  <a:pt x="1491" y="7602"/>
                  <a:pt x="1370" y="8085"/>
                  <a:pt x="1249" y="8568"/>
                </a:cubicBezTo>
                <a:cubicBezTo>
                  <a:pt x="161" y="8648"/>
                  <a:pt x="161" y="8648"/>
                  <a:pt x="161" y="8648"/>
                </a:cubicBezTo>
                <a:cubicBezTo>
                  <a:pt x="81" y="9091"/>
                  <a:pt x="81" y="9091"/>
                  <a:pt x="81" y="9091"/>
                </a:cubicBezTo>
                <a:cubicBezTo>
                  <a:pt x="0" y="9533"/>
                  <a:pt x="0" y="9533"/>
                  <a:pt x="0" y="9533"/>
                </a:cubicBezTo>
                <a:cubicBezTo>
                  <a:pt x="1007" y="9975"/>
                  <a:pt x="1007" y="9975"/>
                  <a:pt x="1007" y="9975"/>
                </a:cubicBezTo>
                <a:cubicBezTo>
                  <a:pt x="967" y="10458"/>
                  <a:pt x="967" y="10941"/>
                  <a:pt x="1007" y="11464"/>
                </a:cubicBezTo>
                <a:cubicBezTo>
                  <a:pt x="0" y="11866"/>
                  <a:pt x="0" y="11866"/>
                  <a:pt x="0" y="11866"/>
                </a:cubicBezTo>
                <a:cubicBezTo>
                  <a:pt x="81" y="12308"/>
                  <a:pt x="81" y="12308"/>
                  <a:pt x="81" y="12308"/>
                </a:cubicBezTo>
                <a:cubicBezTo>
                  <a:pt x="121" y="12751"/>
                  <a:pt x="121" y="12751"/>
                  <a:pt x="121" y="12751"/>
                </a:cubicBezTo>
                <a:cubicBezTo>
                  <a:pt x="1209" y="12872"/>
                  <a:pt x="1209" y="12872"/>
                  <a:pt x="1209" y="12872"/>
                </a:cubicBezTo>
                <a:cubicBezTo>
                  <a:pt x="1330" y="13354"/>
                  <a:pt x="1451" y="13837"/>
                  <a:pt x="1652" y="14320"/>
                </a:cubicBezTo>
                <a:cubicBezTo>
                  <a:pt x="806" y="14963"/>
                  <a:pt x="806" y="14963"/>
                  <a:pt x="806" y="14963"/>
                </a:cubicBezTo>
                <a:cubicBezTo>
                  <a:pt x="967" y="15406"/>
                  <a:pt x="967" y="15406"/>
                  <a:pt x="967" y="15406"/>
                </a:cubicBezTo>
                <a:cubicBezTo>
                  <a:pt x="1169" y="15808"/>
                  <a:pt x="1169" y="15808"/>
                  <a:pt x="1169" y="15808"/>
                </a:cubicBezTo>
                <a:cubicBezTo>
                  <a:pt x="2257" y="15566"/>
                  <a:pt x="2257" y="15566"/>
                  <a:pt x="2257" y="15566"/>
                </a:cubicBezTo>
                <a:cubicBezTo>
                  <a:pt x="2499" y="16009"/>
                  <a:pt x="2781" y="16451"/>
                  <a:pt x="3103" y="16813"/>
                </a:cubicBezTo>
                <a:cubicBezTo>
                  <a:pt x="2458" y="17739"/>
                  <a:pt x="2458" y="17739"/>
                  <a:pt x="2458" y="17739"/>
                </a:cubicBezTo>
                <a:cubicBezTo>
                  <a:pt x="2781" y="18060"/>
                  <a:pt x="2781" y="18060"/>
                  <a:pt x="2781" y="18060"/>
                </a:cubicBezTo>
                <a:cubicBezTo>
                  <a:pt x="3103" y="18422"/>
                  <a:pt x="3103" y="18422"/>
                  <a:pt x="3103" y="18422"/>
                </a:cubicBezTo>
                <a:cubicBezTo>
                  <a:pt x="4030" y="17859"/>
                  <a:pt x="4030" y="17859"/>
                  <a:pt x="4030" y="17859"/>
                </a:cubicBezTo>
                <a:cubicBezTo>
                  <a:pt x="4433" y="18221"/>
                  <a:pt x="4796" y="18543"/>
                  <a:pt x="5199" y="18825"/>
                </a:cubicBezTo>
                <a:cubicBezTo>
                  <a:pt x="4876" y="19870"/>
                  <a:pt x="4876" y="19870"/>
                  <a:pt x="4876" y="19870"/>
                </a:cubicBezTo>
                <a:cubicBezTo>
                  <a:pt x="5279" y="20112"/>
                  <a:pt x="5279" y="20112"/>
                  <a:pt x="5279" y="20112"/>
                </a:cubicBezTo>
                <a:cubicBezTo>
                  <a:pt x="5682" y="20313"/>
                  <a:pt x="5682" y="20313"/>
                  <a:pt x="5682" y="20313"/>
                </a:cubicBezTo>
                <a:cubicBezTo>
                  <a:pt x="6448" y="19549"/>
                  <a:pt x="6448" y="19549"/>
                  <a:pt x="6448" y="19549"/>
                </a:cubicBezTo>
                <a:cubicBezTo>
                  <a:pt x="6891" y="19750"/>
                  <a:pt x="7375" y="19951"/>
                  <a:pt x="7818" y="20112"/>
                </a:cubicBezTo>
                <a:cubicBezTo>
                  <a:pt x="7818" y="21198"/>
                  <a:pt x="7818" y="21198"/>
                  <a:pt x="7818" y="21198"/>
                </a:cubicBezTo>
                <a:cubicBezTo>
                  <a:pt x="8261" y="21278"/>
                  <a:pt x="8261" y="21278"/>
                  <a:pt x="8261" y="21278"/>
                </a:cubicBezTo>
                <a:cubicBezTo>
                  <a:pt x="8704" y="21399"/>
                  <a:pt x="8704" y="21399"/>
                  <a:pt x="8704" y="21399"/>
                </a:cubicBezTo>
                <a:cubicBezTo>
                  <a:pt x="9228" y="20434"/>
                  <a:pt x="9228" y="20434"/>
                  <a:pt x="9228" y="20434"/>
                </a:cubicBezTo>
                <a:cubicBezTo>
                  <a:pt x="9712" y="20514"/>
                  <a:pt x="10196" y="20554"/>
                  <a:pt x="10719" y="20554"/>
                </a:cubicBezTo>
                <a:cubicBezTo>
                  <a:pt x="11042" y="21600"/>
                  <a:pt x="11042" y="21600"/>
                  <a:pt x="11042" y="21600"/>
                </a:cubicBezTo>
                <a:cubicBezTo>
                  <a:pt x="11485" y="21560"/>
                  <a:pt x="11485" y="21560"/>
                  <a:pt x="11485" y="21560"/>
                </a:cubicBezTo>
                <a:cubicBezTo>
                  <a:pt x="11969" y="21520"/>
                  <a:pt x="11969" y="21520"/>
                  <a:pt x="11969" y="21520"/>
                </a:cubicBezTo>
                <a:cubicBezTo>
                  <a:pt x="12130" y="20474"/>
                  <a:pt x="12130" y="20474"/>
                  <a:pt x="12130" y="20474"/>
                </a:cubicBezTo>
                <a:cubicBezTo>
                  <a:pt x="12613" y="20393"/>
                  <a:pt x="13137" y="20273"/>
                  <a:pt x="13621" y="20152"/>
                </a:cubicBezTo>
                <a:cubicBezTo>
                  <a:pt x="14225" y="21037"/>
                  <a:pt x="14225" y="21037"/>
                  <a:pt x="14225" y="21037"/>
                </a:cubicBezTo>
                <a:cubicBezTo>
                  <a:pt x="14628" y="20876"/>
                  <a:pt x="14628" y="20876"/>
                  <a:pt x="14628" y="20876"/>
                </a:cubicBezTo>
                <a:cubicBezTo>
                  <a:pt x="15072" y="20715"/>
                  <a:pt x="15072" y="20715"/>
                  <a:pt x="15072" y="20715"/>
                </a:cubicBezTo>
                <a:cubicBezTo>
                  <a:pt x="14991" y="20072"/>
                  <a:pt x="14991" y="20072"/>
                  <a:pt x="14991" y="20072"/>
                </a:cubicBezTo>
                <a:cubicBezTo>
                  <a:pt x="14991" y="20072"/>
                  <a:pt x="14991" y="20072"/>
                  <a:pt x="14991" y="20072"/>
                </a:cubicBezTo>
                <a:cubicBezTo>
                  <a:pt x="14951" y="19629"/>
                  <a:pt x="14951" y="19629"/>
                  <a:pt x="14951" y="19629"/>
                </a:cubicBezTo>
                <a:cubicBezTo>
                  <a:pt x="15394" y="19428"/>
                  <a:pt x="15837" y="19187"/>
                  <a:pt x="16240" y="18905"/>
                </a:cubicBezTo>
                <a:cubicBezTo>
                  <a:pt x="17087" y="19549"/>
                  <a:pt x="17087" y="19549"/>
                  <a:pt x="17087" y="19549"/>
                </a:cubicBezTo>
                <a:cubicBezTo>
                  <a:pt x="17449" y="19267"/>
                  <a:pt x="17449" y="19267"/>
                  <a:pt x="17449" y="19267"/>
                </a:cubicBezTo>
                <a:cubicBezTo>
                  <a:pt x="17812" y="18985"/>
                  <a:pt x="17812" y="18985"/>
                  <a:pt x="17812" y="18985"/>
                </a:cubicBezTo>
                <a:cubicBezTo>
                  <a:pt x="17369" y="18020"/>
                  <a:pt x="17369" y="18020"/>
                  <a:pt x="17369" y="18020"/>
                </a:cubicBezTo>
                <a:cubicBezTo>
                  <a:pt x="17369" y="18020"/>
                  <a:pt x="17369" y="18020"/>
                  <a:pt x="17369" y="17980"/>
                </a:cubicBezTo>
                <a:cubicBezTo>
                  <a:pt x="17731" y="17658"/>
                  <a:pt x="18094" y="17296"/>
                  <a:pt x="18376" y="16934"/>
                </a:cubicBezTo>
                <a:cubicBezTo>
                  <a:pt x="19384" y="17336"/>
                  <a:pt x="19384" y="17336"/>
                  <a:pt x="19384" y="17336"/>
                </a:cubicBezTo>
                <a:cubicBezTo>
                  <a:pt x="19666" y="16934"/>
                  <a:pt x="19666" y="16934"/>
                  <a:pt x="19666" y="16934"/>
                </a:cubicBezTo>
                <a:cubicBezTo>
                  <a:pt x="19907" y="16572"/>
                  <a:pt x="19907" y="16572"/>
                  <a:pt x="19907" y="16572"/>
                </a:cubicBezTo>
                <a:cubicBezTo>
                  <a:pt x="19182" y="15768"/>
                  <a:pt x="19182" y="15768"/>
                  <a:pt x="19182" y="15768"/>
                </a:cubicBezTo>
                <a:cubicBezTo>
                  <a:pt x="19464" y="15325"/>
                  <a:pt x="19666" y="14883"/>
                  <a:pt x="19867" y="14400"/>
                </a:cubicBezTo>
                <a:cubicBezTo>
                  <a:pt x="20955" y="14480"/>
                  <a:pt x="20955" y="14480"/>
                  <a:pt x="20955" y="14480"/>
                </a:cubicBezTo>
                <a:cubicBezTo>
                  <a:pt x="21076" y="14038"/>
                  <a:pt x="21076" y="14038"/>
                  <a:pt x="21076" y="14038"/>
                </a:cubicBezTo>
                <a:cubicBezTo>
                  <a:pt x="21237" y="13636"/>
                  <a:pt x="21237" y="13636"/>
                  <a:pt x="21237" y="13636"/>
                </a:cubicBezTo>
                <a:cubicBezTo>
                  <a:pt x="20270" y="13073"/>
                  <a:pt x="20270" y="13073"/>
                  <a:pt x="20270" y="13073"/>
                </a:cubicBezTo>
                <a:cubicBezTo>
                  <a:pt x="20391" y="12550"/>
                  <a:pt x="20472" y="12067"/>
                  <a:pt x="20512" y="11584"/>
                </a:cubicBezTo>
                <a:cubicBezTo>
                  <a:pt x="21600" y="11343"/>
                  <a:pt x="21600" y="11343"/>
                  <a:pt x="21600" y="11343"/>
                </a:cubicBezTo>
                <a:cubicBezTo>
                  <a:pt x="21600" y="10860"/>
                  <a:pt x="21600" y="10860"/>
                  <a:pt x="21600" y="10860"/>
                </a:cubicBezTo>
                <a:cubicBezTo>
                  <a:pt x="21600" y="10418"/>
                  <a:pt x="21600" y="10418"/>
                  <a:pt x="21600" y="10418"/>
                </a:cubicBezTo>
                <a:lnTo>
                  <a:pt x="20552" y="10136"/>
                </a:lnTo>
                <a:close/>
                <a:moveTo>
                  <a:pt x="17006" y="5108"/>
                </a:moveTo>
                <a:cubicBezTo>
                  <a:pt x="18134" y="6315"/>
                  <a:pt x="18819" y="7763"/>
                  <a:pt x="19101" y="9292"/>
                </a:cubicBezTo>
                <a:cubicBezTo>
                  <a:pt x="17812" y="9010"/>
                  <a:pt x="17812" y="9010"/>
                  <a:pt x="17812" y="9010"/>
                </a:cubicBezTo>
                <a:cubicBezTo>
                  <a:pt x="17207" y="6677"/>
                  <a:pt x="15434" y="4787"/>
                  <a:pt x="13178" y="3982"/>
                </a:cubicBezTo>
                <a:cubicBezTo>
                  <a:pt x="13016" y="2655"/>
                  <a:pt x="13016" y="2655"/>
                  <a:pt x="13016" y="2655"/>
                </a:cubicBezTo>
                <a:cubicBezTo>
                  <a:pt x="14507" y="3057"/>
                  <a:pt x="15918" y="3861"/>
                  <a:pt x="17006" y="5108"/>
                </a:cubicBezTo>
                <a:close/>
                <a:moveTo>
                  <a:pt x="5037" y="4545"/>
                </a:moveTo>
                <a:cubicBezTo>
                  <a:pt x="6972" y="2775"/>
                  <a:pt x="9510" y="2092"/>
                  <a:pt x="11928" y="2413"/>
                </a:cubicBezTo>
                <a:cubicBezTo>
                  <a:pt x="11243" y="3580"/>
                  <a:pt x="11243" y="3580"/>
                  <a:pt x="11243" y="3580"/>
                </a:cubicBezTo>
                <a:cubicBezTo>
                  <a:pt x="11082" y="3580"/>
                  <a:pt x="10961" y="3580"/>
                  <a:pt x="10800" y="3580"/>
                </a:cubicBezTo>
                <a:cubicBezTo>
                  <a:pt x="8463" y="3580"/>
                  <a:pt x="6367" y="4666"/>
                  <a:pt x="5037" y="6396"/>
                </a:cubicBezTo>
                <a:cubicBezTo>
                  <a:pt x="3667" y="6114"/>
                  <a:pt x="3667" y="6114"/>
                  <a:pt x="3667" y="6114"/>
                </a:cubicBezTo>
                <a:cubicBezTo>
                  <a:pt x="4030" y="5551"/>
                  <a:pt x="4513" y="5028"/>
                  <a:pt x="5037" y="4545"/>
                </a:cubicBezTo>
                <a:close/>
                <a:moveTo>
                  <a:pt x="3103" y="7079"/>
                </a:moveTo>
                <a:cubicBezTo>
                  <a:pt x="4070" y="8125"/>
                  <a:pt x="4070" y="8125"/>
                  <a:pt x="4070" y="8125"/>
                </a:cubicBezTo>
                <a:cubicBezTo>
                  <a:pt x="3748" y="8970"/>
                  <a:pt x="3546" y="9855"/>
                  <a:pt x="3546" y="10780"/>
                </a:cubicBezTo>
                <a:cubicBezTo>
                  <a:pt x="3546" y="12308"/>
                  <a:pt x="4030" y="13716"/>
                  <a:pt x="4836" y="14842"/>
                </a:cubicBezTo>
                <a:cubicBezTo>
                  <a:pt x="4110" y="16089"/>
                  <a:pt x="4110" y="16089"/>
                  <a:pt x="4110" y="16089"/>
                </a:cubicBezTo>
                <a:cubicBezTo>
                  <a:pt x="2015" y="13475"/>
                  <a:pt x="1693" y="9975"/>
                  <a:pt x="3103" y="7079"/>
                </a:cubicBezTo>
                <a:close/>
                <a:moveTo>
                  <a:pt x="4876" y="16934"/>
                </a:moveTo>
                <a:cubicBezTo>
                  <a:pt x="6166" y="16331"/>
                  <a:pt x="6166" y="16331"/>
                  <a:pt x="6166" y="16331"/>
                </a:cubicBezTo>
                <a:cubicBezTo>
                  <a:pt x="7415" y="17377"/>
                  <a:pt x="9027" y="18020"/>
                  <a:pt x="10800" y="18020"/>
                </a:cubicBezTo>
                <a:cubicBezTo>
                  <a:pt x="11485" y="18020"/>
                  <a:pt x="12170" y="17899"/>
                  <a:pt x="12815" y="17698"/>
                </a:cubicBezTo>
                <a:cubicBezTo>
                  <a:pt x="13782" y="18744"/>
                  <a:pt x="13782" y="18744"/>
                  <a:pt x="13782" y="18744"/>
                </a:cubicBezTo>
                <a:cubicBezTo>
                  <a:pt x="10760" y="19870"/>
                  <a:pt x="7294" y="19227"/>
                  <a:pt x="4876" y="16934"/>
                </a:cubicBezTo>
                <a:close/>
                <a:moveTo>
                  <a:pt x="16482" y="17055"/>
                </a:moveTo>
                <a:cubicBezTo>
                  <a:pt x="15958" y="17537"/>
                  <a:pt x="15394" y="17940"/>
                  <a:pt x="14790" y="18261"/>
                </a:cubicBezTo>
                <a:cubicBezTo>
                  <a:pt x="14628" y="16894"/>
                  <a:pt x="14628" y="16894"/>
                  <a:pt x="14628" y="16894"/>
                </a:cubicBezTo>
                <a:cubicBezTo>
                  <a:pt x="16643" y="15647"/>
                  <a:pt x="17973" y="13475"/>
                  <a:pt x="18013" y="10981"/>
                </a:cubicBezTo>
                <a:cubicBezTo>
                  <a:pt x="19222" y="10418"/>
                  <a:pt x="19222" y="10418"/>
                  <a:pt x="19222" y="10418"/>
                </a:cubicBezTo>
                <a:cubicBezTo>
                  <a:pt x="19343" y="12831"/>
                  <a:pt x="18416" y="15285"/>
                  <a:pt x="16482" y="17055"/>
                </a:cubicBezTo>
                <a:close/>
              </a:path>
            </a:pathLst>
          </a:custGeom>
          <a:solidFill>
            <a:srgbClr val="B380A2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" name="任意形状 31"/>
          <p:cNvSpPr/>
          <p:nvPr>
            <p:custDataLst>
              <p:tags r:id="rId12"/>
            </p:custDataLst>
          </p:nvPr>
        </p:nvSpPr>
        <p:spPr>
          <a:xfrm>
            <a:off x="9188434" y="3308538"/>
            <a:ext cx="494635" cy="472413"/>
          </a:xfrm>
          <a:custGeom>
            <a:avLst/>
            <a:gdLst>
              <a:gd name="connsiteX0" fmla="*/ 254869 w 504350"/>
              <a:gd name="connsiteY0" fmla="*/ 312112 h 481691"/>
              <a:gd name="connsiteX1" fmla="*/ 252787 w 504350"/>
              <a:gd name="connsiteY1" fmla="*/ 313953 h 481691"/>
              <a:gd name="connsiteX2" fmla="*/ 168525 w 504350"/>
              <a:gd name="connsiteY2" fmla="*/ 336003 h 481691"/>
              <a:gd name="connsiteX3" fmla="*/ 102990 w 504350"/>
              <a:gd name="connsiteY3" fmla="*/ 322862 h 481691"/>
              <a:gd name="connsiteX4" fmla="*/ 99975 w 504350"/>
              <a:gd name="connsiteY4" fmla="*/ 320842 h 481691"/>
              <a:gd name="connsiteX5" fmla="*/ 110336 w 504350"/>
              <a:gd name="connsiteY5" fmla="*/ 372598 h 481691"/>
              <a:gd name="connsiteX6" fmla="*/ 250425 w 504350"/>
              <a:gd name="connsiteY6" fmla="*/ 466728 h 481691"/>
              <a:gd name="connsiteX7" fmla="*/ 391511 w 504350"/>
              <a:gd name="connsiteY7" fmla="*/ 374037 h 481691"/>
              <a:gd name="connsiteX8" fmla="*/ 402804 w 504350"/>
              <a:gd name="connsiteY8" fmla="*/ 320370 h 481691"/>
              <a:gd name="connsiteX9" fmla="*/ 390736 w 504350"/>
              <a:gd name="connsiteY9" fmla="*/ 326861 h 481691"/>
              <a:gd name="connsiteX10" fmla="*/ 336263 w 504350"/>
              <a:gd name="connsiteY10" fmla="*/ 336003 h 481691"/>
              <a:gd name="connsiteX11" fmla="*/ 292163 w 504350"/>
              <a:gd name="connsiteY11" fmla="*/ 330491 h 481691"/>
              <a:gd name="connsiteX12" fmla="*/ 244125 w 504350"/>
              <a:gd name="connsiteY12" fmla="*/ 244654 h 481691"/>
              <a:gd name="connsiteX13" fmla="*/ 259088 w 504350"/>
              <a:gd name="connsiteY13" fmla="*/ 244654 h 481691"/>
              <a:gd name="connsiteX14" fmla="*/ 259088 w 504350"/>
              <a:gd name="connsiteY14" fmla="*/ 260404 h 481691"/>
              <a:gd name="connsiteX15" fmla="*/ 244125 w 504350"/>
              <a:gd name="connsiteY15" fmla="*/ 260404 h 481691"/>
              <a:gd name="connsiteX16" fmla="*/ 259875 w 504350"/>
              <a:gd name="connsiteY16" fmla="*/ 213941 h 481691"/>
              <a:gd name="connsiteX17" fmla="*/ 274838 w 504350"/>
              <a:gd name="connsiteY17" fmla="*/ 213941 h 481691"/>
              <a:gd name="connsiteX18" fmla="*/ 274838 w 504350"/>
              <a:gd name="connsiteY18" fmla="*/ 229691 h 481691"/>
              <a:gd name="connsiteX19" fmla="*/ 259875 w 504350"/>
              <a:gd name="connsiteY19" fmla="*/ 229691 h 481691"/>
              <a:gd name="connsiteX20" fmla="*/ 229163 w 504350"/>
              <a:gd name="connsiteY20" fmla="*/ 213941 h 481691"/>
              <a:gd name="connsiteX21" fmla="*/ 244126 w 504350"/>
              <a:gd name="connsiteY21" fmla="*/ 213941 h 481691"/>
              <a:gd name="connsiteX22" fmla="*/ 244126 w 504350"/>
              <a:gd name="connsiteY22" fmla="*/ 229691 h 481691"/>
              <a:gd name="connsiteX23" fmla="*/ 229163 w 504350"/>
              <a:gd name="connsiteY23" fmla="*/ 229691 h 481691"/>
              <a:gd name="connsiteX24" fmla="*/ 170176 w 504350"/>
              <a:gd name="connsiteY24" fmla="*/ 188033 h 481691"/>
              <a:gd name="connsiteX25" fmla="*/ 143916 w 504350"/>
              <a:gd name="connsiteY25" fmla="*/ 205574 h 481691"/>
              <a:gd name="connsiteX26" fmla="*/ 110914 w 504350"/>
              <a:gd name="connsiteY26" fmla="*/ 253870 h 481691"/>
              <a:gd name="connsiteX27" fmla="*/ 100365 w 504350"/>
              <a:gd name="connsiteY27" fmla="*/ 304006 h 481691"/>
              <a:gd name="connsiteX28" fmla="*/ 101245 w 504350"/>
              <a:gd name="connsiteY28" fmla="*/ 304608 h 481691"/>
              <a:gd name="connsiteX29" fmla="*/ 186945 w 504350"/>
              <a:gd name="connsiteY29" fmla="*/ 319170 h 481691"/>
              <a:gd name="connsiteX30" fmla="*/ 235663 w 504350"/>
              <a:gd name="connsiteY30" fmla="*/ 302648 h 481691"/>
              <a:gd name="connsiteX31" fmla="*/ 232387 w 504350"/>
              <a:gd name="connsiteY31" fmla="*/ 301034 h 481691"/>
              <a:gd name="connsiteX32" fmla="*/ 176822 w 504350"/>
              <a:gd name="connsiteY32" fmla="*/ 223209 h 481691"/>
              <a:gd name="connsiteX33" fmla="*/ 334863 w 504350"/>
              <a:gd name="connsiteY33" fmla="*/ 186789 h 481691"/>
              <a:gd name="connsiteX34" fmla="*/ 326137 w 504350"/>
              <a:gd name="connsiteY34" fmla="*/ 227074 h 481691"/>
              <a:gd name="connsiteX35" fmla="*/ 302806 w 504350"/>
              <a:gd name="connsiteY35" fmla="*/ 269718 h 481691"/>
              <a:gd name="connsiteX36" fmla="*/ 266122 w 504350"/>
              <a:gd name="connsiteY36" fmla="*/ 302160 h 481691"/>
              <a:gd name="connsiteX37" fmla="*/ 294821 w 504350"/>
              <a:gd name="connsiteY37" fmla="*/ 316907 h 481691"/>
              <a:gd name="connsiteX38" fmla="*/ 353132 w 504350"/>
              <a:gd name="connsiteY38" fmla="*/ 322050 h 481691"/>
              <a:gd name="connsiteX39" fmla="*/ 402599 w 504350"/>
              <a:gd name="connsiteY39" fmla="*/ 306398 h 481691"/>
              <a:gd name="connsiteX40" fmla="*/ 395695 w 504350"/>
              <a:gd name="connsiteY40" fmla="*/ 264919 h 481691"/>
              <a:gd name="connsiteX41" fmla="*/ 336878 w 504350"/>
              <a:gd name="connsiteY41" fmla="*/ 187720 h 481691"/>
              <a:gd name="connsiteX42" fmla="*/ 274838 w 504350"/>
              <a:gd name="connsiteY42" fmla="*/ 183229 h 481691"/>
              <a:gd name="connsiteX43" fmla="*/ 289801 w 504350"/>
              <a:gd name="connsiteY43" fmla="*/ 183229 h 481691"/>
              <a:gd name="connsiteX44" fmla="*/ 289801 w 504350"/>
              <a:gd name="connsiteY44" fmla="*/ 198979 h 481691"/>
              <a:gd name="connsiteX45" fmla="*/ 274838 w 504350"/>
              <a:gd name="connsiteY45" fmla="*/ 198979 h 481691"/>
              <a:gd name="connsiteX46" fmla="*/ 244125 w 504350"/>
              <a:gd name="connsiteY46" fmla="*/ 183229 h 481691"/>
              <a:gd name="connsiteX47" fmla="*/ 259088 w 504350"/>
              <a:gd name="connsiteY47" fmla="*/ 183229 h 481691"/>
              <a:gd name="connsiteX48" fmla="*/ 259088 w 504350"/>
              <a:gd name="connsiteY48" fmla="*/ 198979 h 481691"/>
              <a:gd name="connsiteX49" fmla="*/ 244125 w 504350"/>
              <a:gd name="connsiteY49" fmla="*/ 198979 h 481691"/>
              <a:gd name="connsiteX50" fmla="*/ 213413 w 504350"/>
              <a:gd name="connsiteY50" fmla="*/ 183229 h 481691"/>
              <a:gd name="connsiteX51" fmla="*/ 228376 w 504350"/>
              <a:gd name="connsiteY51" fmla="*/ 183229 h 481691"/>
              <a:gd name="connsiteX52" fmla="*/ 228376 w 504350"/>
              <a:gd name="connsiteY52" fmla="*/ 198979 h 481691"/>
              <a:gd name="connsiteX53" fmla="*/ 213413 w 504350"/>
              <a:gd name="connsiteY53" fmla="*/ 198979 h 481691"/>
              <a:gd name="connsiteX54" fmla="*/ 252000 w 504350"/>
              <a:gd name="connsiteY54" fmla="*/ 161178 h 481691"/>
              <a:gd name="connsiteX55" fmla="*/ 192569 w 504350"/>
              <a:gd name="connsiteY55" fmla="*/ 173077 h 481691"/>
              <a:gd name="connsiteX56" fmla="*/ 184815 w 504350"/>
              <a:gd name="connsiteY56" fmla="*/ 178256 h 481691"/>
              <a:gd name="connsiteX57" fmla="*/ 188705 w 504350"/>
              <a:gd name="connsiteY57" fmla="*/ 207543 h 481691"/>
              <a:gd name="connsiteX58" fmla="*/ 203963 w 504350"/>
              <a:gd name="connsiteY58" fmla="*/ 243866 h 481691"/>
              <a:gd name="connsiteX59" fmla="*/ 242858 w 504350"/>
              <a:gd name="connsiteY59" fmla="*/ 290206 h 481691"/>
              <a:gd name="connsiteX60" fmla="*/ 250510 w 504350"/>
              <a:gd name="connsiteY60" fmla="*/ 294138 h 481691"/>
              <a:gd name="connsiteX61" fmla="*/ 289296 w 504350"/>
              <a:gd name="connsiteY61" fmla="*/ 259874 h 481691"/>
              <a:gd name="connsiteX62" fmla="*/ 310435 w 504350"/>
              <a:gd name="connsiteY62" fmla="*/ 221286 h 481691"/>
              <a:gd name="connsiteX63" fmla="*/ 319527 w 504350"/>
              <a:gd name="connsiteY63" fmla="*/ 179701 h 481691"/>
              <a:gd name="connsiteX64" fmla="*/ 291375 w 504350"/>
              <a:gd name="connsiteY64" fmla="*/ 166691 h 481691"/>
              <a:gd name="connsiteX65" fmla="*/ 252000 w 504350"/>
              <a:gd name="connsiteY65" fmla="*/ 161178 h 481691"/>
              <a:gd name="connsiteX66" fmla="*/ 252871 w 504350"/>
              <a:gd name="connsiteY66" fmla="*/ 43327 h 481691"/>
              <a:gd name="connsiteX67" fmla="*/ 227884 w 504350"/>
              <a:gd name="connsiteY67" fmla="*/ 60280 h 481691"/>
              <a:gd name="connsiteX68" fmla="*/ 195387 w 504350"/>
              <a:gd name="connsiteY68" fmla="*/ 108847 h 481691"/>
              <a:gd name="connsiteX69" fmla="*/ 184147 w 504350"/>
              <a:gd name="connsiteY69" fmla="*/ 164976 h 481691"/>
              <a:gd name="connsiteX70" fmla="*/ 229212 w 504350"/>
              <a:gd name="connsiteY70" fmla="*/ 149612 h 481691"/>
              <a:gd name="connsiteX71" fmla="*/ 295313 w 504350"/>
              <a:gd name="connsiteY71" fmla="*/ 154091 h 481691"/>
              <a:gd name="connsiteX72" fmla="*/ 318878 w 504350"/>
              <a:gd name="connsiteY72" fmla="*/ 165922 h 481691"/>
              <a:gd name="connsiteX73" fmla="*/ 316585 w 504350"/>
              <a:gd name="connsiteY73" fmla="*/ 134391 h 481691"/>
              <a:gd name="connsiteX74" fmla="*/ 300038 w 504350"/>
              <a:gd name="connsiteY74" fmla="*/ 91878 h 481691"/>
              <a:gd name="connsiteX75" fmla="*/ 259802 w 504350"/>
              <a:gd name="connsiteY75" fmla="*/ 46708 h 481691"/>
              <a:gd name="connsiteX76" fmla="*/ 149207 w 504350"/>
              <a:gd name="connsiteY76" fmla="*/ 16906 h 481691"/>
              <a:gd name="connsiteX77" fmla="*/ 92138 w 504350"/>
              <a:gd name="connsiteY77" fmla="*/ 35966 h 481691"/>
              <a:gd name="connsiteX78" fmla="*/ 36225 w 504350"/>
              <a:gd name="connsiteY78" fmla="*/ 243866 h 481691"/>
              <a:gd name="connsiteX79" fmla="*/ 64701 w 504350"/>
              <a:gd name="connsiteY79" fmla="*/ 279574 h 481691"/>
              <a:gd name="connsiteX80" fmla="*/ 88888 w 504350"/>
              <a:gd name="connsiteY80" fmla="*/ 296143 h 481691"/>
              <a:gd name="connsiteX81" fmla="*/ 90563 w 504350"/>
              <a:gd name="connsiteY81" fmla="*/ 271428 h 481691"/>
              <a:gd name="connsiteX82" fmla="*/ 120340 w 504350"/>
              <a:gd name="connsiteY82" fmla="*/ 212120 h 481691"/>
              <a:gd name="connsiteX83" fmla="*/ 168261 w 504350"/>
              <a:gd name="connsiteY83" fmla="*/ 170634 h 481691"/>
              <a:gd name="connsiteX84" fmla="*/ 173250 w 504350"/>
              <a:gd name="connsiteY84" fmla="*/ 124953 h 481691"/>
              <a:gd name="connsiteX85" fmla="*/ 202585 w 504350"/>
              <a:gd name="connsiteY85" fmla="*/ 65792 h 481691"/>
              <a:gd name="connsiteX86" fmla="*/ 237082 w 504350"/>
              <a:gd name="connsiteY86" fmla="*/ 35625 h 481691"/>
              <a:gd name="connsiteX87" fmla="*/ 207310 w 504350"/>
              <a:gd name="connsiteY87" fmla="*/ 21102 h 481691"/>
              <a:gd name="connsiteX88" fmla="*/ 149207 w 504350"/>
              <a:gd name="connsiteY88" fmla="*/ 16906 h 481691"/>
              <a:gd name="connsiteX89" fmla="*/ 335475 w 504350"/>
              <a:gd name="connsiteY89" fmla="*/ 15491 h 481691"/>
              <a:gd name="connsiteX90" fmla="*/ 276179 w 504350"/>
              <a:gd name="connsiteY90" fmla="*/ 27513 h 481691"/>
              <a:gd name="connsiteX91" fmla="*/ 268034 w 504350"/>
              <a:gd name="connsiteY91" fmla="*/ 33039 h 481691"/>
              <a:gd name="connsiteX92" fmla="*/ 269978 w 504350"/>
              <a:gd name="connsiteY92" fmla="*/ 33985 h 481691"/>
              <a:gd name="connsiteX93" fmla="*/ 314213 w 504350"/>
              <a:gd name="connsiteY93" fmla="*/ 84003 h 481691"/>
              <a:gd name="connsiteX94" fmla="*/ 332681 w 504350"/>
              <a:gd name="connsiteY94" fmla="*/ 131070 h 481691"/>
              <a:gd name="connsiteX95" fmla="*/ 335973 w 504350"/>
              <a:gd name="connsiteY95" fmla="*/ 174505 h 481691"/>
              <a:gd name="connsiteX96" fmla="*/ 354622 w 504350"/>
              <a:gd name="connsiteY96" fmla="*/ 183868 h 481691"/>
              <a:gd name="connsiteX97" fmla="*/ 417129 w 504350"/>
              <a:gd name="connsiteY97" fmla="*/ 292740 h 481691"/>
              <a:gd name="connsiteX98" fmla="*/ 416709 w 504350"/>
              <a:gd name="connsiteY98" fmla="*/ 298947 h 481691"/>
              <a:gd name="connsiteX99" fmla="*/ 457415 w 504350"/>
              <a:gd name="connsiteY99" fmla="*/ 264489 h 481691"/>
              <a:gd name="connsiteX100" fmla="*/ 470925 w 504350"/>
              <a:gd name="connsiteY100" fmla="*/ 96603 h 481691"/>
              <a:gd name="connsiteX101" fmla="*/ 467775 w 504350"/>
              <a:gd name="connsiteY101" fmla="*/ 91091 h 481691"/>
              <a:gd name="connsiteX102" fmla="*/ 375638 w 504350"/>
              <a:gd name="connsiteY102" fmla="*/ 20216 h 481691"/>
              <a:gd name="connsiteX103" fmla="*/ 335475 w 504350"/>
              <a:gd name="connsiteY103" fmla="*/ 15491 h 481691"/>
              <a:gd name="connsiteX104" fmla="*/ 147546 w 504350"/>
              <a:gd name="connsiteY104" fmla="*/ 1279 h 481691"/>
              <a:gd name="connsiteX105" fmla="*/ 211937 w 504350"/>
              <a:gd name="connsiteY105" fmla="*/ 5746 h 481691"/>
              <a:gd name="connsiteX106" fmla="*/ 250046 w 504350"/>
              <a:gd name="connsiteY106" fmla="*/ 24287 h 481691"/>
              <a:gd name="connsiteX107" fmla="*/ 252000 w 504350"/>
              <a:gd name="connsiteY107" fmla="*/ 22578 h 481691"/>
              <a:gd name="connsiteX108" fmla="*/ 481950 w 504350"/>
              <a:gd name="connsiteY108" fmla="*/ 84003 h 481691"/>
              <a:gd name="connsiteX109" fmla="*/ 498488 w 504350"/>
              <a:gd name="connsiteY109" fmla="*/ 211578 h 481691"/>
              <a:gd name="connsiteX110" fmla="*/ 438343 w 504350"/>
              <a:gd name="connsiteY110" fmla="*/ 301255 h 481691"/>
              <a:gd name="connsiteX111" fmla="*/ 415728 w 504350"/>
              <a:gd name="connsiteY111" fmla="*/ 313418 h 481691"/>
              <a:gd name="connsiteX112" fmla="*/ 412650 w 504350"/>
              <a:gd name="connsiteY112" fmla="*/ 358841 h 481691"/>
              <a:gd name="connsiteX113" fmla="*/ 252000 w 504350"/>
              <a:gd name="connsiteY113" fmla="*/ 481691 h 481691"/>
              <a:gd name="connsiteX114" fmla="*/ 207900 w 504350"/>
              <a:gd name="connsiteY114" fmla="*/ 476178 h 481691"/>
              <a:gd name="connsiteX115" fmla="*/ 86084 w 504350"/>
              <a:gd name="connsiteY115" fmla="*/ 337529 h 481691"/>
              <a:gd name="connsiteX116" fmla="*/ 87768 w 504350"/>
              <a:gd name="connsiteY116" fmla="*/ 312667 h 481691"/>
              <a:gd name="connsiteX117" fmla="*/ 49415 w 504350"/>
              <a:gd name="connsiteY117" fmla="*/ 286982 h 481691"/>
              <a:gd name="connsiteX118" fmla="*/ 0 w 504350"/>
              <a:gd name="connsiteY118" fmla="*/ 168266 h 481691"/>
              <a:gd name="connsiteX119" fmla="*/ 84263 w 504350"/>
              <a:gd name="connsiteY119" fmla="*/ 22578 h 481691"/>
              <a:gd name="connsiteX120" fmla="*/ 147546 w 504350"/>
              <a:gd name="connsiteY120" fmla="*/ 1279 h 48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504350" h="481691">
                <a:moveTo>
                  <a:pt x="254869" y="312112"/>
                </a:moveTo>
                <a:lnTo>
                  <a:pt x="252787" y="313953"/>
                </a:lnTo>
                <a:cubicBezTo>
                  <a:pt x="226800" y="328128"/>
                  <a:pt x="197663" y="336003"/>
                  <a:pt x="168525" y="336003"/>
                </a:cubicBezTo>
                <a:cubicBezTo>
                  <a:pt x="145294" y="336003"/>
                  <a:pt x="123145" y="331327"/>
                  <a:pt x="102990" y="322862"/>
                </a:cubicBezTo>
                <a:lnTo>
                  <a:pt x="99975" y="320842"/>
                </a:lnTo>
                <a:lnTo>
                  <a:pt x="110336" y="372598"/>
                </a:lnTo>
                <a:cubicBezTo>
                  <a:pt x="133334" y="427452"/>
                  <a:pt x="187229" y="466138"/>
                  <a:pt x="250425" y="466728"/>
                </a:cubicBezTo>
                <a:cubicBezTo>
                  <a:pt x="313623" y="466728"/>
                  <a:pt x="367960" y="428633"/>
                  <a:pt x="391511" y="374037"/>
                </a:cubicBezTo>
                <a:lnTo>
                  <a:pt x="402804" y="320370"/>
                </a:lnTo>
                <a:lnTo>
                  <a:pt x="390736" y="326861"/>
                </a:lnTo>
                <a:cubicBezTo>
                  <a:pt x="373522" y="332804"/>
                  <a:pt x="355163" y="336003"/>
                  <a:pt x="336263" y="336003"/>
                </a:cubicBezTo>
                <a:cubicBezTo>
                  <a:pt x="321300" y="336003"/>
                  <a:pt x="307125" y="334428"/>
                  <a:pt x="292163" y="330491"/>
                </a:cubicBezTo>
                <a:close/>
                <a:moveTo>
                  <a:pt x="244125" y="244654"/>
                </a:moveTo>
                <a:lnTo>
                  <a:pt x="259088" y="244654"/>
                </a:lnTo>
                <a:lnTo>
                  <a:pt x="259088" y="260404"/>
                </a:lnTo>
                <a:lnTo>
                  <a:pt x="244125" y="260404"/>
                </a:lnTo>
                <a:close/>
                <a:moveTo>
                  <a:pt x="259875" y="213941"/>
                </a:moveTo>
                <a:lnTo>
                  <a:pt x="274838" y="213941"/>
                </a:lnTo>
                <a:lnTo>
                  <a:pt x="274838" y="229691"/>
                </a:lnTo>
                <a:lnTo>
                  <a:pt x="259875" y="229691"/>
                </a:lnTo>
                <a:close/>
                <a:moveTo>
                  <a:pt x="229163" y="213941"/>
                </a:moveTo>
                <a:lnTo>
                  <a:pt x="244126" y="213941"/>
                </a:lnTo>
                <a:lnTo>
                  <a:pt x="244126" y="229691"/>
                </a:lnTo>
                <a:lnTo>
                  <a:pt x="229163" y="229691"/>
                </a:lnTo>
                <a:close/>
                <a:moveTo>
                  <a:pt x="170176" y="188033"/>
                </a:moveTo>
                <a:lnTo>
                  <a:pt x="143916" y="205574"/>
                </a:lnTo>
                <a:cubicBezTo>
                  <a:pt x="130036" y="219306"/>
                  <a:pt x="118765" y="235671"/>
                  <a:pt x="110914" y="253870"/>
                </a:cubicBezTo>
                <a:lnTo>
                  <a:pt x="100365" y="304006"/>
                </a:lnTo>
                <a:lnTo>
                  <a:pt x="101245" y="304608"/>
                </a:lnTo>
                <a:cubicBezTo>
                  <a:pt x="127652" y="317546"/>
                  <a:pt x="157506" y="322788"/>
                  <a:pt x="186945" y="319170"/>
                </a:cubicBezTo>
                <a:lnTo>
                  <a:pt x="235663" y="302648"/>
                </a:lnTo>
                <a:lnTo>
                  <a:pt x="232387" y="301034"/>
                </a:lnTo>
                <a:cubicBezTo>
                  <a:pt x="206584" y="280989"/>
                  <a:pt x="187370" y="253802"/>
                  <a:pt x="176822" y="223209"/>
                </a:cubicBezTo>
                <a:close/>
                <a:moveTo>
                  <a:pt x="334863" y="186789"/>
                </a:moveTo>
                <a:lnTo>
                  <a:pt x="326137" y="227074"/>
                </a:lnTo>
                <a:cubicBezTo>
                  <a:pt x="320495" y="242233"/>
                  <a:pt x="312672" y="256623"/>
                  <a:pt x="302806" y="269718"/>
                </a:cubicBezTo>
                <a:lnTo>
                  <a:pt x="266122" y="302160"/>
                </a:lnTo>
                <a:lnTo>
                  <a:pt x="294821" y="316907"/>
                </a:lnTo>
                <a:cubicBezTo>
                  <a:pt x="313573" y="322321"/>
                  <a:pt x="333383" y="324142"/>
                  <a:pt x="353132" y="322050"/>
                </a:cubicBezTo>
                <a:lnTo>
                  <a:pt x="402599" y="306398"/>
                </a:lnTo>
                <a:lnTo>
                  <a:pt x="395695" y="264919"/>
                </a:lnTo>
                <a:cubicBezTo>
                  <a:pt x="384916" y="233493"/>
                  <a:pt x="364195" y="206349"/>
                  <a:pt x="336878" y="187720"/>
                </a:cubicBezTo>
                <a:close/>
                <a:moveTo>
                  <a:pt x="274838" y="183229"/>
                </a:moveTo>
                <a:lnTo>
                  <a:pt x="289801" y="183229"/>
                </a:lnTo>
                <a:lnTo>
                  <a:pt x="289801" y="198979"/>
                </a:lnTo>
                <a:lnTo>
                  <a:pt x="274838" y="198979"/>
                </a:lnTo>
                <a:close/>
                <a:moveTo>
                  <a:pt x="244125" y="183229"/>
                </a:moveTo>
                <a:lnTo>
                  <a:pt x="259088" y="183229"/>
                </a:lnTo>
                <a:lnTo>
                  <a:pt x="259088" y="198979"/>
                </a:lnTo>
                <a:lnTo>
                  <a:pt x="244125" y="198979"/>
                </a:lnTo>
                <a:close/>
                <a:moveTo>
                  <a:pt x="213413" y="183229"/>
                </a:moveTo>
                <a:lnTo>
                  <a:pt x="228376" y="183229"/>
                </a:lnTo>
                <a:lnTo>
                  <a:pt x="228376" y="198979"/>
                </a:lnTo>
                <a:lnTo>
                  <a:pt x="213413" y="198979"/>
                </a:lnTo>
                <a:close/>
                <a:moveTo>
                  <a:pt x="252000" y="161178"/>
                </a:moveTo>
                <a:cubicBezTo>
                  <a:pt x="230935" y="161178"/>
                  <a:pt x="210854" y="165411"/>
                  <a:pt x="192569" y="173077"/>
                </a:cubicBezTo>
                <a:lnTo>
                  <a:pt x="184815" y="178256"/>
                </a:lnTo>
                <a:lnTo>
                  <a:pt x="188705" y="207543"/>
                </a:lnTo>
                <a:cubicBezTo>
                  <a:pt x="192151" y="220241"/>
                  <a:pt x="197269" y="232447"/>
                  <a:pt x="203963" y="243866"/>
                </a:cubicBezTo>
                <a:cubicBezTo>
                  <a:pt x="214004" y="262372"/>
                  <a:pt x="227342" y="277925"/>
                  <a:pt x="242858" y="290206"/>
                </a:cubicBezTo>
                <a:lnTo>
                  <a:pt x="250510" y="294138"/>
                </a:lnTo>
                <a:lnTo>
                  <a:pt x="289296" y="259874"/>
                </a:lnTo>
                <a:cubicBezTo>
                  <a:pt x="298220" y="248034"/>
                  <a:pt x="305310" y="235010"/>
                  <a:pt x="310435" y="221286"/>
                </a:cubicBezTo>
                <a:lnTo>
                  <a:pt x="319527" y="179701"/>
                </a:lnTo>
                <a:lnTo>
                  <a:pt x="291375" y="166691"/>
                </a:lnTo>
                <a:cubicBezTo>
                  <a:pt x="278775" y="162753"/>
                  <a:pt x="265388" y="161178"/>
                  <a:pt x="252000" y="161178"/>
                </a:cubicBezTo>
                <a:close/>
                <a:moveTo>
                  <a:pt x="252871" y="43327"/>
                </a:moveTo>
                <a:lnTo>
                  <a:pt x="227884" y="60280"/>
                </a:lnTo>
                <a:cubicBezTo>
                  <a:pt x="214152" y="74111"/>
                  <a:pt x="203053" y="90574"/>
                  <a:pt x="195387" y="108847"/>
                </a:cubicBezTo>
                <a:lnTo>
                  <a:pt x="184147" y="164976"/>
                </a:lnTo>
                <a:lnTo>
                  <a:pt x="229212" y="149612"/>
                </a:lnTo>
                <a:cubicBezTo>
                  <a:pt x="250672" y="146708"/>
                  <a:pt x="273066" y="147988"/>
                  <a:pt x="295313" y="154091"/>
                </a:cubicBezTo>
                <a:lnTo>
                  <a:pt x="318878" y="165922"/>
                </a:lnTo>
                <a:lnTo>
                  <a:pt x="316585" y="134391"/>
                </a:lnTo>
                <a:cubicBezTo>
                  <a:pt x="313336" y="119794"/>
                  <a:pt x="307864" y="105463"/>
                  <a:pt x="300038" y="91878"/>
                </a:cubicBezTo>
                <a:cubicBezTo>
                  <a:pt x="289407" y="73766"/>
                  <a:pt x="275626" y="58606"/>
                  <a:pt x="259802" y="46708"/>
                </a:cubicBezTo>
                <a:close/>
                <a:moveTo>
                  <a:pt x="149207" y="16906"/>
                </a:moveTo>
                <a:cubicBezTo>
                  <a:pt x="129642" y="19281"/>
                  <a:pt x="110250" y="25532"/>
                  <a:pt x="92138" y="35966"/>
                </a:cubicBezTo>
                <a:cubicBezTo>
                  <a:pt x="18900" y="78491"/>
                  <a:pt x="-5513" y="171416"/>
                  <a:pt x="36225" y="243866"/>
                </a:cubicBezTo>
                <a:cubicBezTo>
                  <a:pt x="44051" y="257451"/>
                  <a:pt x="53704" y="269401"/>
                  <a:pt x="64701" y="279574"/>
                </a:cubicBezTo>
                <a:lnTo>
                  <a:pt x="88888" y="296143"/>
                </a:lnTo>
                <a:lnTo>
                  <a:pt x="90563" y="271428"/>
                </a:lnTo>
                <a:cubicBezTo>
                  <a:pt x="96666" y="249181"/>
                  <a:pt x="106952" y="229199"/>
                  <a:pt x="120340" y="212120"/>
                </a:cubicBezTo>
                <a:lnTo>
                  <a:pt x="168261" y="170634"/>
                </a:lnTo>
                <a:lnTo>
                  <a:pt x="173250" y="124953"/>
                </a:lnTo>
                <a:cubicBezTo>
                  <a:pt x="179157" y="103297"/>
                  <a:pt x="189198" y="83216"/>
                  <a:pt x="202585" y="65792"/>
                </a:cubicBezTo>
                <a:lnTo>
                  <a:pt x="237082" y="35625"/>
                </a:lnTo>
                <a:lnTo>
                  <a:pt x="207310" y="21102"/>
                </a:lnTo>
                <a:cubicBezTo>
                  <a:pt x="188509" y="16032"/>
                  <a:pt x="168772" y="14531"/>
                  <a:pt x="149207" y="16906"/>
                </a:cubicBezTo>
                <a:close/>
                <a:moveTo>
                  <a:pt x="335475" y="15491"/>
                </a:moveTo>
                <a:cubicBezTo>
                  <a:pt x="314410" y="15491"/>
                  <a:pt x="294378" y="19773"/>
                  <a:pt x="276179" y="27513"/>
                </a:cubicBezTo>
                <a:lnTo>
                  <a:pt x="268034" y="33039"/>
                </a:lnTo>
                <a:lnTo>
                  <a:pt x="269978" y="33985"/>
                </a:lnTo>
                <a:cubicBezTo>
                  <a:pt x="287438" y="47138"/>
                  <a:pt x="302597" y="63922"/>
                  <a:pt x="314213" y="84003"/>
                </a:cubicBezTo>
                <a:cubicBezTo>
                  <a:pt x="322925" y="99064"/>
                  <a:pt x="329034" y="114928"/>
                  <a:pt x="332681" y="131070"/>
                </a:cubicBezTo>
                <a:lnTo>
                  <a:pt x="335973" y="174505"/>
                </a:lnTo>
                <a:lnTo>
                  <a:pt x="354622" y="183868"/>
                </a:lnTo>
                <a:cubicBezTo>
                  <a:pt x="388779" y="210643"/>
                  <a:pt x="411322" y="249821"/>
                  <a:pt x="417129" y="292740"/>
                </a:cubicBezTo>
                <a:lnTo>
                  <a:pt x="416709" y="298947"/>
                </a:lnTo>
                <a:lnTo>
                  <a:pt x="457415" y="264489"/>
                </a:lnTo>
                <a:cubicBezTo>
                  <a:pt x="494255" y="217829"/>
                  <a:pt x="501638" y="152122"/>
                  <a:pt x="470925" y="96603"/>
                </a:cubicBezTo>
                <a:cubicBezTo>
                  <a:pt x="470138" y="95028"/>
                  <a:pt x="468563" y="92666"/>
                  <a:pt x="467775" y="91091"/>
                </a:cubicBezTo>
                <a:cubicBezTo>
                  <a:pt x="447300" y="56441"/>
                  <a:pt x="414225" y="30453"/>
                  <a:pt x="375638" y="20216"/>
                </a:cubicBezTo>
                <a:cubicBezTo>
                  <a:pt x="362250" y="17853"/>
                  <a:pt x="348863" y="15491"/>
                  <a:pt x="335475" y="15491"/>
                </a:cubicBezTo>
                <a:close/>
                <a:moveTo>
                  <a:pt x="147546" y="1279"/>
                </a:moveTo>
                <a:cubicBezTo>
                  <a:pt x="169239" y="-1416"/>
                  <a:pt x="191117" y="184"/>
                  <a:pt x="211937" y="5746"/>
                </a:cubicBezTo>
                <a:lnTo>
                  <a:pt x="250046" y="24287"/>
                </a:lnTo>
                <a:lnTo>
                  <a:pt x="252000" y="22578"/>
                </a:lnTo>
                <a:cubicBezTo>
                  <a:pt x="332325" y="-23884"/>
                  <a:pt x="435488" y="3678"/>
                  <a:pt x="481950" y="84003"/>
                </a:cubicBezTo>
                <a:cubicBezTo>
                  <a:pt x="504000" y="122591"/>
                  <a:pt x="510300" y="168266"/>
                  <a:pt x="498488" y="211578"/>
                </a:cubicBezTo>
                <a:cubicBezTo>
                  <a:pt x="488644" y="248197"/>
                  <a:pt x="466988" y="279303"/>
                  <a:pt x="438343" y="301255"/>
                </a:cubicBezTo>
                <a:lnTo>
                  <a:pt x="415728" y="313418"/>
                </a:lnTo>
                <a:lnTo>
                  <a:pt x="412650" y="358841"/>
                </a:lnTo>
                <a:cubicBezTo>
                  <a:pt x="393750" y="431291"/>
                  <a:pt x="327600" y="481691"/>
                  <a:pt x="252000" y="481691"/>
                </a:cubicBezTo>
                <a:cubicBezTo>
                  <a:pt x="237038" y="481691"/>
                  <a:pt x="222863" y="479328"/>
                  <a:pt x="207900" y="476178"/>
                </a:cubicBezTo>
                <a:cubicBezTo>
                  <a:pt x="141160" y="457869"/>
                  <a:pt x="94795" y="401908"/>
                  <a:pt x="86084" y="337529"/>
                </a:cubicBezTo>
                <a:lnTo>
                  <a:pt x="87768" y="312667"/>
                </a:lnTo>
                <a:lnTo>
                  <a:pt x="49415" y="286982"/>
                </a:lnTo>
                <a:cubicBezTo>
                  <a:pt x="18900" y="256663"/>
                  <a:pt x="0" y="214729"/>
                  <a:pt x="0" y="168266"/>
                </a:cubicBezTo>
                <a:cubicBezTo>
                  <a:pt x="0" y="108416"/>
                  <a:pt x="32288" y="52503"/>
                  <a:pt x="84263" y="22578"/>
                </a:cubicBezTo>
                <a:cubicBezTo>
                  <a:pt x="104344" y="10963"/>
                  <a:pt x="125853" y="3974"/>
                  <a:pt x="147546" y="1279"/>
                </a:cubicBezTo>
                <a:close/>
              </a:path>
            </a:pathLst>
          </a:custGeom>
          <a:solidFill>
            <a:srgbClr val="FFFFFF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" name="形状"/>
          <p:cNvSpPr/>
          <p:nvPr>
            <p:custDataLst>
              <p:tags r:id="rId13"/>
            </p:custDataLst>
          </p:nvPr>
        </p:nvSpPr>
        <p:spPr>
          <a:xfrm>
            <a:off x="5861430" y="3753991"/>
            <a:ext cx="472412" cy="472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9" y="3591"/>
                </a:moveTo>
                <a:cubicBezTo>
                  <a:pt x="4209" y="3591"/>
                  <a:pt x="4154" y="3591"/>
                  <a:pt x="4154" y="3646"/>
                </a:cubicBezTo>
                <a:cubicBezTo>
                  <a:pt x="3212" y="3094"/>
                  <a:pt x="3212" y="3094"/>
                  <a:pt x="3212" y="3094"/>
                </a:cubicBezTo>
                <a:cubicBezTo>
                  <a:pt x="2935" y="3425"/>
                  <a:pt x="2935" y="3425"/>
                  <a:pt x="2935" y="3425"/>
                </a:cubicBezTo>
                <a:cubicBezTo>
                  <a:pt x="2603" y="3757"/>
                  <a:pt x="2603" y="3757"/>
                  <a:pt x="2603" y="3757"/>
                </a:cubicBezTo>
                <a:cubicBezTo>
                  <a:pt x="3212" y="4640"/>
                  <a:pt x="3212" y="4640"/>
                  <a:pt x="3212" y="4640"/>
                </a:cubicBezTo>
                <a:cubicBezTo>
                  <a:pt x="2880" y="5027"/>
                  <a:pt x="2603" y="5469"/>
                  <a:pt x="2326" y="5856"/>
                </a:cubicBezTo>
                <a:cubicBezTo>
                  <a:pt x="1274" y="5635"/>
                  <a:pt x="1274" y="5635"/>
                  <a:pt x="1274" y="5635"/>
                </a:cubicBezTo>
                <a:cubicBezTo>
                  <a:pt x="1108" y="6077"/>
                  <a:pt x="1108" y="6077"/>
                  <a:pt x="1108" y="6077"/>
                </a:cubicBezTo>
                <a:cubicBezTo>
                  <a:pt x="886" y="6463"/>
                  <a:pt x="886" y="6463"/>
                  <a:pt x="886" y="6463"/>
                </a:cubicBezTo>
                <a:cubicBezTo>
                  <a:pt x="1717" y="7182"/>
                  <a:pt x="1717" y="7182"/>
                  <a:pt x="1717" y="7182"/>
                </a:cubicBezTo>
                <a:cubicBezTo>
                  <a:pt x="1551" y="7624"/>
                  <a:pt x="1385" y="8121"/>
                  <a:pt x="1274" y="8563"/>
                </a:cubicBezTo>
                <a:cubicBezTo>
                  <a:pt x="166" y="8673"/>
                  <a:pt x="166" y="8673"/>
                  <a:pt x="166" y="8673"/>
                </a:cubicBezTo>
                <a:cubicBezTo>
                  <a:pt x="111" y="9115"/>
                  <a:pt x="111" y="9115"/>
                  <a:pt x="111" y="9115"/>
                </a:cubicBezTo>
                <a:cubicBezTo>
                  <a:pt x="55" y="9557"/>
                  <a:pt x="55" y="9557"/>
                  <a:pt x="55" y="9557"/>
                </a:cubicBezTo>
                <a:cubicBezTo>
                  <a:pt x="1052" y="9999"/>
                  <a:pt x="1052" y="9999"/>
                  <a:pt x="1052" y="9999"/>
                </a:cubicBezTo>
                <a:cubicBezTo>
                  <a:pt x="997" y="10275"/>
                  <a:pt x="997" y="10551"/>
                  <a:pt x="997" y="10883"/>
                </a:cubicBezTo>
                <a:cubicBezTo>
                  <a:pt x="997" y="11159"/>
                  <a:pt x="997" y="11159"/>
                  <a:pt x="997" y="11159"/>
                </a:cubicBezTo>
                <a:cubicBezTo>
                  <a:pt x="997" y="11159"/>
                  <a:pt x="997" y="11159"/>
                  <a:pt x="997" y="11159"/>
                </a:cubicBezTo>
                <a:cubicBezTo>
                  <a:pt x="997" y="11270"/>
                  <a:pt x="997" y="11380"/>
                  <a:pt x="1052" y="11491"/>
                </a:cubicBezTo>
                <a:cubicBezTo>
                  <a:pt x="0" y="11877"/>
                  <a:pt x="0" y="11877"/>
                  <a:pt x="0" y="11877"/>
                </a:cubicBezTo>
                <a:cubicBezTo>
                  <a:pt x="55" y="12319"/>
                  <a:pt x="55" y="12319"/>
                  <a:pt x="55" y="12319"/>
                </a:cubicBezTo>
                <a:cubicBezTo>
                  <a:pt x="166" y="12761"/>
                  <a:pt x="166" y="12761"/>
                  <a:pt x="166" y="12761"/>
                </a:cubicBezTo>
                <a:cubicBezTo>
                  <a:pt x="1218" y="12872"/>
                  <a:pt x="1218" y="12872"/>
                  <a:pt x="1218" y="12872"/>
                </a:cubicBezTo>
                <a:cubicBezTo>
                  <a:pt x="1329" y="13369"/>
                  <a:pt x="1495" y="13866"/>
                  <a:pt x="1662" y="14308"/>
                </a:cubicBezTo>
                <a:cubicBezTo>
                  <a:pt x="831" y="14971"/>
                  <a:pt x="831" y="14971"/>
                  <a:pt x="831" y="14971"/>
                </a:cubicBezTo>
                <a:cubicBezTo>
                  <a:pt x="997" y="15413"/>
                  <a:pt x="997" y="15413"/>
                  <a:pt x="997" y="15413"/>
                </a:cubicBezTo>
                <a:cubicBezTo>
                  <a:pt x="1218" y="15799"/>
                  <a:pt x="1218" y="15799"/>
                  <a:pt x="1218" y="15799"/>
                </a:cubicBezTo>
                <a:cubicBezTo>
                  <a:pt x="2271" y="15579"/>
                  <a:pt x="2271" y="15579"/>
                  <a:pt x="2271" y="15579"/>
                </a:cubicBezTo>
                <a:cubicBezTo>
                  <a:pt x="2492" y="16020"/>
                  <a:pt x="2769" y="16462"/>
                  <a:pt x="3102" y="16849"/>
                </a:cubicBezTo>
                <a:cubicBezTo>
                  <a:pt x="2492" y="17733"/>
                  <a:pt x="2492" y="17733"/>
                  <a:pt x="2492" y="17733"/>
                </a:cubicBezTo>
                <a:cubicBezTo>
                  <a:pt x="2825" y="18064"/>
                  <a:pt x="2825" y="18064"/>
                  <a:pt x="2825" y="18064"/>
                </a:cubicBezTo>
                <a:cubicBezTo>
                  <a:pt x="3102" y="18396"/>
                  <a:pt x="3102" y="18396"/>
                  <a:pt x="3102" y="18396"/>
                </a:cubicBezTo>
                <a:cubicBezTo>
                  <a:pt x="4043" y="17899"/>
                  <a:pt x="4043" y="17899"/>
                  <a:pt x="4043" y="17899"/>
                </a:cubicBezTo>
                <a:cubicBezTo>
                  <a:pt x="4431" y="18230"/>
                  <a:pt x="4818" y="18562"/>
                  <a:pt x="5206" y="18838"/>
                </a:cubicBezTo>
                <a:cubicBezTo>
                  <a:pt x="4929" y="19887"/>
                  <a:pt x="4929" y="19887"/>
                  <a:pt x="4929" y="19887"/>
                </a:cubicBezTo>
                <a:cubicBezTo>
                  <a:pt x="5317" y="20108"/>
                  <a:pt x="5317" y="20108"/>
                  <a:pt x="5317" y="20108"/>
                </a:cubicBezTo>
                <a:cubicBezTo>
                  <a:pt x="5705" y="20329"/>
                  <a:pt x="5705" y="20329"/>
                  <a:pt x="5705" y="20329"/>
                </a:cubicBezTo>
                <a:cubicBezTo>
                  <a:pt x="6425" y="19556"/>
                  <a:pt x="6425" y="19556"/>
                  <a:pt x="6425" y="19556"/>
                </a:cubicBezTo>
                <a:cubicBezTo>
                  <a:pt x="6923" y="19777"/>
                  <a:pt x="7366" y="19943"/>
                  <a:pt x="7865" y="20108"/>
                </a:cubicBezTo>
                <a:cubicBezTo>
                  <a:pt x="7865" y="21213"/>
                  <a:pt x="7865" y="21213"/>
                  <a:pt x="7865" y="21213"/>
                </a:cubicBezTo>
                <a:cubicBezTo>
                  <a:pt x="8308" y="21324"/>
                  <a:pt x="8308" y="21324"/>
                  <a:pt x="8308" y="21324"/>
                </a:cubicBezTo>
                <a:cubicBezTo>
                  <a:pt x="8751" y="21379"/>
                  <a:pt x="8751" y="21379"/>
                  <a:pt x="8751" y="21379"/>
                </a:cubicBezTo>
                <a:cubicBezTo>
                  <a:pt x="9249" y="20440"/>
                  <a:pt x="9249" y="20440"/>
                  <a:pt x="9249" y="20440"/>
                </a:cubicBezTo>
                <a:cubicBezTo>
                  <a:pt x="9305" y="20440"/>
                  <a:pt x="9415" y="20440"/>
                  <a:pt x="9526" y="20495"/>
                </a:cubicBezTo>
                <a:cubicBezTo>
                  <a:pt x="9526" y="20495"/>
                  <a:pt x="9526" y="20495"/>
                  <a:pt x="9526" y="20495"/>
                </a:cubicBezTo>
                <a:cubicBezTo>
                  <a:pt x="9858" y="20495"/>
                  <a:pt x="9858" y="20495"/>
                  <a:pt x="9858" y="20495"/>
                </a:cubicBezTo>
                <a:cubicBezTo>
                  <a:pt x="10135" y="20550"/>
                  <a:pt x="10412" y="20550"/>
                  <a:pt x="10745" y="20550"/>
                </a:cubicBezTo>
                <a:cubicBezTo>
                  <a:pt x="11022" y="21600"/>
                  <a:pt x="11022" y="21600"/>
                  <a:pt x="11022" y="21600"/>
                </a:cubicBezTo>
                <a:cubicBezTo>
                  <a:pt x="11520" y="21545"/>
                  <a:pt x="11520" y="21545"/>
                  <a:pt x="11520" y="21545"/>
                </a:cubicBezTo>
                <a:cubicBezTo>
                  <a:pt x="11963" y="21545"/>
                  <a:pt x="11963" y="21545"/>
                  <a:pt x="11963" y="21545"/>
                </a:cubicBezTo>
                <a:cubicBezTo>
                  <a:pt x="12129" y="20440"/>
                  <a:pt x="12129" y="20440"/>
                  <a:pt x="12129" y="20440"/>
                </a:cubicBezTo>
                <a:cubicBezTo>
                  <a:pt x="12628" y="20385"/>
                  <a:pt x="13126" y="20274"/>
                  <a:pt x="13625" y="20164"/>
                </a:cubicBezTo>
                <a:cubicBezTo>
                  <a:pt x="14234" y="21048"/>
                  <a:pt x="14234" y="21048"/>
                  <a:pt x="14234" y="21048"/>
                </a:cubicBezTo>
                <a:cubicBezTo>
                  <a:pt x="14677" y="20882"/>
                  <a:pt x="14677" y="20882"/>
                  <a:pt x="14677" y="20882"/>
                </a:cubicBezTo>
                <a:cubicBezTo>
                  <a:pt x="15065" y="20716"/>
                  <a:pt x="15065" y="20716"/>
                  <a:pt x="15065" y="20716"/>
                </a:cubicBezTo>
                <a:cubicBezTo>
                  <a:pt x="14954" y="19666"/>
                  <a:pt x="14954" y="19666"/>
                  <a:pt x="14954" y="19666"/>
                </a:cubicBezTo>
                <a:cubicBezTo>
                  <a:pt x="15397" y="19446"/>
                  <a:pt x="15840" y="19169"/>
                  <a:pt x="16228" y="18893"/>
                </a:cubicBezTo>
                <a:cubicBezTo>
                  <a:pt x="17114" y="19556"/>
                  <a:pt x="17114" y="19556"/>
                  <a:pt x="17114" y="19556"/>
                </a:cubicBezTo>
                <a:cubicBezTo>
                  <a:pt x="17446" y="19280"/>
                  <a:pt x="17446" y="19280"/>
                  <a:pt x="17446" y="19280"/>
                </a:cubicBezTo>
                <a:cubicBezTo>
                  <a:pt x="17834" y="19004"/>
                  <a:pt x="17834" y="19004"/>
                  <a:pt x="17834" y="19004"/>
                </a:cubicBezTo>
                <a:cubicBezTo>
                  <a:pt x="17335" y="18009"/>
                  <a:pt x="17335" y="18009"/>
                  <a:pt x="17335" y="18009"/>
                </a:cubicBezTo>
                <a:cubicBezTo>
                  <a:pt x="17391" y="18009"/>
                  <a:pt x="17391" y="18009"/>
                  <a:pt x="17391" y="18009"/>
                </a:cubicBezTo>
                <a:cubicBezTo>
                  <a:pt x="17723" y="17678"/>
                  <a:pt x="18111" y="17291"/>
                  <a:pt x="18388" y="16960"/>
                </a:cubicBezTo>
                <a:cubicBezTo>
                  <a:pt x="19385" y="17346"/>
                  <a:pt x="19385" y="17346"/>
                  <a:pt x="19385" y="17346"/>
                </a:cubicBezTo>
                <a:cubicBezTo>
                  <a:pt x="19662" y="16960"/>
                  <a:pt x="19662" y="16960"/>
                  <a:pt x="19662" y="16960"/>
                </a:cubicBezTo>
                <a:cubicBezTo>
                  <a:pt x="19938" y="16573"/>
                  <a:pt x="19938" y="16573"/>
                  <a:pt x="19938" y="16573"/>
                </a:cubicBezTo>
                <a:cubicBezTo>
                  <a:pt x="19218" y="15744"/>
                  <a:pt x="19218" y="15744"/>
                  <a:pt x="19218" y="15744"/>
                </a:cubicBezTo>
                <a:cubicBezTo>
                  <a:pt x="19440" y="15358"/>
                  <a:pt x="19662" y="14860"/>
                  <a:pt x="19883" y="14418"/>
                </a:cubicBezTo>
                <a:cubicBezTo>
                  <a:pt x="20935" y="14529"/>
                  <a:pt x="20935" y="14529"/>
                  <a:pt x="20935" y="14529"/>
                </a:cubicBezTo>
                <a:cubicBezTo>
                  <a:pt x="21102" y="14087"/>
                  <a:pt x="21102" y="14087"/>
                  <a:pt x="21102" y="14087"/>
                </a:cubicBezTo>
                <a:cubicBezTo>
                  <a:pt x="21212" y="13645"/>
                  <a:pt x="21212" y="13645"/>
                  <a:pt x="21212" y="13645"/>
                </a:cubicBezTo>
                <a:cubicBezTo>
                  <a:pt x="20271" y="13093"/>
                  <a:pt x="20271" y="13093"/>
                  <a:pt x="20271" y="13093"/>
                </a:cubicBezTo>
                <a:cubicBezTo>
                  <a:pt x="20382" y="12595"/>
                  <a:pt x="20492" y="12098"/>
                  <a:pt x="20548" y="11601"/>
                </a:cubicBezTo>
                <a:cubicBezTo>
                  <a:pt x="21600" y="11325"/>
                  <a:pt x="21600" y="11325"/>
                  <a:pt x="21600" y="11325"/>
                </a:cubicBezTo>
                <a:cubicBezTo>
                  <a:pt x="21600" y="10883"/>
                  <a:pt x="21600" y="10883"/>
                  <a:pt x="21600" y="10883"/>
                </a:cubicBezTo>
                <a:cubicBezTo>
                  <a:pt x="21600" y="10441"/>
                  <a:pt x="21600" y="10441"/>
                  <a:pt x="21600" y="10441"/>
                </a:cubicBezTo>
                <a:cubicBezTo>
                  <a:pt x="20548" y="10165"/>
                  <a:pt x="20548" y="10165"/>
                  <a:pt x="20548" y="10165"/>
                </a:cubicBezTo>
                <a:cubicBezTo>
                  <a:pt x="20492" y="9668"/>
                  <a:pt x="20437" y="9170"/>
                  <a:pt x="20326" y="8673"/>
                </a:cubicBezTo>
                <a:cubicBezTo>
                  <a:pt x="21268" y="8176"/>
                  <a:pt x="21268" y="8176"/>
                  <a:pt x="21268" y="8176"/>
                </a:cubicBezTo>
                <a:cubicBezTo>
                  <a:pt x="21157" y="7734"/>
                  <a:pt x="21157" y="7734"/>
                  <a:pt x="21157" y="7734"/>
                </a:cubicBezTo>
                <a:cubicBezTo>
                  <a:pt x="20991" y="7292"/>
                  <a:pt x="20991" y="7292"/>
                  <a:pt x="20991" y="7292"/>
                </a:cubicBezTo>
                <a:cubicBezTo>
                  <a:pt x="19938" y="7347"/>
                  <a:pt x="19938" y="7347"/>
                  <a:pt x="19938" y="7347"/>
                </a:cubicBezTo>
                <a:cubicBezTo>
                  <a:pt x="19717" y="6850"/>
                  <a:pt x="19551" y="6408"/>
                  <a:pt x="19274" y="5966"/>
                </a:cubicBezTo>
                <a:cubicBezTo>
                  <a:pt x="19994" y="5193"/>
                  <a:pt x="19994" y="5193"/>
                  <a:pt x="19994" y="5193"/>
                </a:cubicBezTo>
                <a:cubicBezTo>
                  <a:pt x="19772" y="4806"/>
                  <a:pt x="19772" y="4806"/>
                  <a:pt x="19772" y="4806"/>
                </a:cubicBezTo>
                <a:cubicBezTo>
                  <a:pt x="19495" y="4419"/>
                  <a:pt x="19495" y="4419"/>
                  <a:pt x="19495" y="4419"/>
                </a:cubicBezTo>
                <a:cubicBezTo>
                  <a:pt x="18498" y="4806"/>
                  <a:pt x="18498" y="4806"/>
                  <a:pt x="18498" y="4806"/>
                </a:cubicBezTo>
                <a:cubicBezTo>
                  <a:pt x="18332" y="4585"/>
                  <a:pt x="18166" y="4419"/>
                  <a:pt x="18000" y="4254"/>
                </a:cubicBezTo>
                <a:cubicBezTo>
                  <a:pt x="17834" y="4033"/>
                  <a:pt x="17668" y="3867"/>
                  <a:pt x="17502" y="3701"/>
                </a:cubicBezTo>
                <a:cubicBezTo>
                  <a:pt x="17945" y="2707"/>
                  <a:pt x="17945" y="2707"/>
                  <a:pt x="17945" y="2707"/>
                </a:cubicBezTo>
                <a:cubicBezTo>
                  <a:pt x="17612" y="2431"/>
                  <a:pt x="17612" y="2431"/>
                  <a:pt x="17612" y="2431"/>
                </a:cubicBezTo>
                <a:cubicBezTo>
                  <a:pt x="17225" y="2154"/>
                  <a:pt x="17225" y="2154"/>
                  <a:pt x="17225" y="2154"/>
                </a:cubicBezTo>
                <a:cubicBezTo>
                  <a:pt x="16394" y="2817"/>
                  <a:pt x="16394" y="2817"/>
                  <a:pt x="16394" y="2817"/>
                </a:cubicBezTo>
                <a:cubicBezTo>
                  <a:pt x="15951" y="2541"/>
                  <a:pt x="15508" y="2265"/>
                  <a:pt x="15065" y="2044"/>
                </a:cubicBezTo>
                <a:cubicBezTo>
                  <a:pt x="15231" y="994"/>
                  <a:pt x="15231" y="994"/>
                  <a:pt x="15231" y="994"/>
                </a:cubicBezTo>
                <a:cubicBezTo>
                  <a:pt x="14788" y="829"/>
                  <a:pt x="14788" y="829"/>
                  <a:pt x="14788" y="829"/>
                </a:cubicBezTo>
                <a:cubicBezTo>
                  <a:pt x="14400" y="608"/>
                  <a:pt x="14400" y="608"/>
                  <a:pt x="14400" y="608"/>
                </a:cubicBezTo>
                <a:cubicBezTo>
                  <a:pt x="13735" y="1547"/>
                  <a:pt x="13735" y="1547"/>
                  <a:pt x="13735" y="1547"/>
                </a:cubicBezTo>
                <a:cubicBezTo>
                  <a:pt x="13292" y="1381"/>
                  <a:pt x="12794" y="1271"/>
                  <a:pt x="12295" y="1160"/>
                </a:cubicBezTo>
                <a:cubicBezTo>
                  <a:pt x="12129" y="110"/>
                  <a:pt x="12129" y="110"/>
                  <a:pt x="12129" y="110"/>
                </a:cubicBezTo>
                <a:cubicBezTo>
                  <a:pt x="11686" y="55"/>
                  <a:pt x="11686" y="55"/>
                  <a:pt x="11686" y="55"/>
                </a:cubicBezTo>
                <a:cubicBezTo>
                  <a:pt x="11243" y="0"/>
                  <a:pt x="11243" y="0"/>
                  <a:pt x="11243" y="0"/>
                </a:cubicBezTo>
                <a:cubicBezTo>
                  <a:pt x="10855" y="1050"/>
                  <a:pt x="10855" y="1050"/>
                  <a:pt x="10855" y="1050"/>
                </a:cubicBezTo>
                <a:cubicBezTo>
                  <a:pt x="10357" y="1050"/>
                  <a:pt x="9858" y="1105"/>
                  <a:pt x="9360" y="1160"/>
                </a:cubicBezTo>
                <a:cubicBezTo>
                  <a:pt x="8917" y="166"/>
                  <a:pt x="8917" y="166"/>
                  <a:pt x="8917" y="166"/>
                </a:cubicBezTo>
                <a:cubicBezTo>
                  <a:pt x="8474" y="276"/>
                  <a:pt x="8474" y="276"/>
                  <a:pt x="8474" y="276"/>
                </a:cubicBezTo>
                <a:cubicBezTo>
                  <a:pt x="8031" y="387"/>
                  <a:pt x="8031" y="387"/>
                  <a:pt x="8031" y="387"/>
                </a:cubicBezTo>
                <a:cubicBezTo>
                  <a:pt x="7975" y="1436"/>
                  <a:pt x="7975" y="1436"/>
                  <a:pt x="7975" y="1436"/>
                </a:cubicBezTo>
                <a:cubicBezTo>
                  <a:pt x="7532" y="1602"/>
                  <a:pt x="7034" y="1768"/>
                  <a:pt x="6591" y="1989"/>
                </a:cubicBezTo>
                <a:cubicBezTo>
                  <a:pt x="5871" y="1215"/>
                  <a:pt x="5871" y="1215"/>
                  <a:pt x="5871" y="1215"/>
                </a:cubicBezTo>
                <a:cubicBezTo>
                  <a:pt x="5428" y="1436"/>
                  <a:pt x="5428" y="1436"/>
                  <a:pt x="5428" y="1436"/>
                </a:cubicBezTo>
                <a:cubicBezTo>
                  <a:pt x="5040" y="1657"/>
                  <a:pt x="5040" y="1657"/>
                  <a:pt x="5040" y="1657"/>
                </a:cubicBezTo>
                <a:cubicBezTo>
                  <a:pt x="5372" y="2707"/>
                  <a:pt x="5372" y="2707"/>
                  <a:pt x="5372" y="2707"/>
                </a:cubicBezTo>
                <a:cubicBezTo>
                  <a:pt x="4929" y="2983"/>
                  <a:pt x="4542" y="3259"/>
                  <a:pt x="4209" y="3591"/>
                </a:cubicBezTo>
                <a:close/>
                <a:moveTo>
                  <a:pt x="4486" y="16518"/>
                </a:moveTo>
                <a:cubicBezTo>
                  <a:pt x="3102" y="15026"/>
                  <a:pt x="2382" y="13148"/>
                  <a:pt x="2271" y="11214"/>
                </a:cubicBezTo>
                <a:cubicBezTo>
                  <a:pt x="5095" y="11380"/>
                  <a:pt x="5095" y="11380"/>
                  <a:pt x="5095" y="11380"/>
                </a:cubicBezTo>
                <a:cubicBezTo>
                  <a:pt x="7754" y="11491"/>
                  <a:pt x="9858" y="13755"/>
                  <a:pt x="9692" y="16407"/>
                </a:cubicBezTo>
                <a:cubicBezTo>
                  <a:pt x="9582" y="19225"/>
                  <a:pt x="9582" y="19225"/>
                  <a:pt x="9582" y="19225"/>
                </a:cubicBezTo>
                <a:cubicBezTo>
                  <a:pt x="7698" y="18948"/>
                  <a:pt x="5871" y="18064"/>
                  <a:pt x="4486" y="16518"/>
                </a:cubicBezTo>
                <a:close/>
                <a:moveTo>
                  <a:pt x="9858" y="9833"/>
                </a:moveTo>
                <a:cubicBezTo>
                  <a:pt x="10412" y="9336"/>
                  <a:pt x="11243" y="9336"/>
                  <a:pt x="11797" y="9888"/>
                </a:cubicBezTo>
                <a:cubicBezTo>
                  <a:pt x="12295" y="10441"/>
                  <a:pt x="12240" y="11325"/>
                  <a:pt x="11686" y="11822"/>
                </a:cubicBezTo>
                <a:cubicBezTo>
                  <a:pt x="11132" y="12319"/>
                  <a:pt x="10246" y="12319"/>
                  <a:pt x="9748" y="11767"/>
                </a:cubicBezTo>
                <a:cubicBezTo>
                  <a:pt x="9249" y="11214"/>
                  <a:pt x="9305" y="10330"/>
                  <a:pt x="9858" y="9833"/>
                </a:cubicBezTo>
                <a:close/>
                <a:moveTo>
                  <a:pt x="19163" y="11988"/>
                </a:moveTo>
                <a:cubicBezTo>
                  <a:pt x="18886" y="13866"/>
                  <a:pt x="18000" y="15689"/>
                  <a:pt x="16505" y="17070"/>
                </a:cubicBezTo>
                <a:cubicBezTo>
                  <a:pt x="14954" y="18451"/>
                  <a:pt x="13071" y="19169"/>
                  <a:pt x="11188" y="19280"/>
                </a:cubicBezTo>
                <a:cubicBezTo>
                  <a:pt x="11298" y="16462"/>
                  <a:pt x="11298" y="16462"/>
                  <a:pt x="11298" y="16462"/>
                </a:cubicBezTo>
                <a:cubicBezTo>
                  <a:pt x="11409" y="13811"/>
                  <a:pt x="13680" y="11767"/>
                  <a:pt x="16338" y="11877"/>
                </a:cubicBezTo>
                <a:lnTo>
                  <a:pt x="19163" y="11988"/>
                </a:lnTo>
                <a:close/>
                <a:moveTo>
                  <a:pt x="17003" y="5138"/>
                </a:moveTo>
                <a:cubicBezTo>
                  <a:pt x="18443" y="6629"/>
                  <a:pt x="19163" y="8507"/>
                  <a:pt x="19218" y="10441"/>
                </a:cubicBezTo>
                <a:cubicBezTo>
                  <a:pt x="16394" y="10275"/>
                  <a:pt x="16394" y="10275"/>
                  <a:pt x="16394" y="10275"/>
                </a:cubicBezTo>
                <a:cubicBezTo>
                  <a:pt x="13735" y="10165"/>
                  <a:pt x="11686" y="7900"/>
                  <a:pt x="11797" y="5248"/>
                </a:cubicBezTo>
                <a:cubicBezTo>
                  <a:pt x="11963" y="2431"/>
                  <a:pt x="11963" y="2431"/>
                  <a:pt x="11963" y="2431"/>
                </a:cubicBezTo>
                <a:cubicBezTo>
                  <a:pt x="13846" y="2707"/>
                  <a:pt x="15618" y="3591"/>
                  <a:pt x="17003" y="5138"/>
                </a:cubicBezTo>
                <a:close/>
                <a:moveTo>
                  <a:pt x="10357" y="2375"/>
                </a:moveTo>
                <a:cubicBezTo>
                  <a:pt x="10246" y="5193"/>
                  <a:pt x="10246" y="5193"/>
                  <a:pt x="10246" y="5193"/>
                </a:cubicBezTo>
                <a:cubicBezTo>
                  <a:pt x="10080" y="7845"/>
                  <a:pt x="7865" y="9888"/>
                  <a:pt x="5206" y="9778"/>
                </a:cubicBezTo>
                <a:cubicBezTo>
                  <a:pt x="2382" y="9668"/>
                  <a:pt x="2382" y="9668"/>
                  <a:pt x="2382" y="9668"/>
                </a:cubicBezTo>
                <a:cubicBezTo>
                  <a:pt x="2603" y="7789"/>
                  <a:pt x="3545" y="5966"/>
                  <a:pt x="5040" y="4585"/>
                </a:cubicBezTo>
                <a:cubicBezTo>
                  <a:pt x="6535" y="3204"/>
                  <a:pt x="8474" y="2486"/>
                  <a:pt x="10357" y="2375"/>
                </a:cubicBezTo>
                <a:close/>
              </a:path>
            </a:pathLst>
          </a:custGeom>
          <a:solidFill>
            <a:srgbClr val="E1B6CD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" name="形状"/>
          <p:cNvSpPr/>
          <p:nvPr>
            <p:custDataLst>
              <p:tags r:id="rId14"/>
            </p:custDataLst>
          </p:nvPr>
        </p:nvSpPr>
        <p:spPr>
          <a:xfrm>
            <a:off x="3656233" y="2882671"/>
            <a:ext cx="472412" cy="472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9" y="3591"/>
                </a:moveTo>
                <a:cubicBezTo>
                  <a:pt x="4209" y="3591"/>
                  <a:pt x="4154" y="3591"/>
                  <a:pt x="4154" y="3646"/>
                </a:cubicBezTo>
                <a:cubicBezTo>
                  <a:pt x="3212" y="3094"/>
                  <a:pt x="3212" y="3094"/>
                  <a:pt x="3212" y="3094"/>
                </a:cubicBezTo>
                <a:cubicBezTo>
                  <a:pt x="2935" y="3425"/>
                  <a:pt x="2935" y="3425"/>
                  <a:pt x="2935" y="3425"/>
                </a:cubicBezTo>
                <a:cubicBezTo>
                  <a:pt x="2603" y="3757"/>
                  <a:pt x="2603" y="3757"/>
                  <a:pt x="2603" y="3757"/>
                </a:cubicBezTo>
                <a:cubicBezTo>
                  <a:pt x="3212" y="4640"/>
                  <a:pt x="3212" y="4640"/>
                  <a:pt x="3212" y="4640"/>
                </a:cubicBezTo>
                <a:cubicBezTo>
                  <a:pt x="2880" y="5027"/>
                  <a:pt x="2603" y="5469"/>
                  <a:pt x="2326" y="5856"/>
                </a:cubicBezTo>
                <a:cubicBezTo>
                  <a:pt x="1274" y="5635"/>
                  <a:pt x="1274" y="5635"/>
                  <a:pt x="1274" y="5635"/>
                </a:cubicBezTo>
                <a:cubicBezTo>
                  <a:pt x="1108" y="6077"/>
                  <a:pt x="1108" y="6077"/>
                  <a:pt x="1108" y="6077"/>
                </a:cubicBezTo>
                <a:cubicBezTo>
                  <a:pt x="886" y="6463"/>
                  <a:pt x="886" y="6463"/>
                  <a:pt x="886" y="6463"/>
                </a:cubicBezTo>
                <a:cubicBezTo>
                  <a:pt x="1717" y="7182"/>
                  <a:pt x="1717" y="7182"/>
                  <a:pt x="1717" y="7182"/>
                </a:cubicBezTo>
                <a:cubicBezTo>
                  <a:pt x="1551" y="7624"/>
                  <a:pt x="1385" y="8121"/>
                  <a:pt x="1274" y="8563"/>
                </a:cubicBezTo>
                <a:cubicBezTo>
                  <a:pt x="166" y="8673"/>
                  <a:pt x="166" y="8673"/>
                  <a:pt x="166" y="8673"/>
                </a:cubicBezTo>
                <a:cubicBezTo>
                  <a:pt x="111" y="9115"/>
                  <a:pt x="111" y="9115"/>
                  <a:pt x="111" y="9115"/>
                </a:cubicBezTo>
                <a:cubicBezTo>
                  <a:pt x="55" y="9557"/>
                  <a:pt x="55" y="9557"/>
                  <a:pt x="55" y="9557"/>
                </a:cubicBezTo>
                <a:cubicBezTo>
                  <a:pt x="1052" y="9999"/>
                  <a:pt x="1052" y="9999"/>
                  <a:pt x="1052" y="9999"/>
                </a:cubicBezTo>
                <a:cubicBezTo>
                  <a:pt x="997" y="10275"/>
                  <a:pt x="997" y="10551"/>
                  <a:pt x="997" y="10883"/>
                </a:cubicBezTo>
                <a:cubicBezTo>
                  <a:pt x="997" y="11159"/>
                  <a:pt x="997" y="11159"/>
                  <a:pt x="997" y="11159"/>
                </a:cubicBezTo>
                <a:cubicBezTo>
                  <a:pt x="997" y="11159"/>
                  <a:pt x="997" y="11159"/>
                  <a:pt x="997" y="11159"/>
                </a:cubicBezTo>
                <a:cubicBezTo>
                  <a:pt x="997" y="11270"/>
                  <a:pt x="997" y="11380"/>
                  <a:pt x="1052" y="11491"/>
                </a:cubicBezTo>
                <a:cubicBezTo>
                  <a:pt x="0" y="11877"/>
                  <a:pt x="0" y="11877"/>
                  <a:pt x="0" y="11877"/>
                </a:cubicBezTo>
                <a:cubicBezTo>
                  <a:pt x="55" y="12319"/>
                  <a:pt x="55" y="12319"/>
                  <a:pt x="55" y="12319"/>
                </a:cubicBezTo>
                <a:cubicBezTo>
                  <a:pt x="166" y="12761"/>
                  <a:pt x="166" y="12761"/>
                  <a:pt x="166" y="12761"/>
                </a:cubicBezTo>
                <a:cubicBezTo>
                  <a:pt x="1218" y="12872"/>
                  <a:pt x="1218" y="12872"/>
                  <a:pt x="1218" y="12872"/>
                </a:cubicBezTo>
                <a:cubicBezTo>
                  <a:pt x="1329" y="13369"/>
                  <a:pt x="1495" y="13866"/>
                  <a:pt x="1662" y="14308"/>
                </a:cubicBezTo>
                <a:cubicBezTo>
                  <a:pt x="831" y="14971"/>
                  <a:pt x="831" y="14971"/>
                  <a:pt x="831" y="14971"/>
                </a:cubicBezTo>
                <a:cubicBezTo>
                  <a:pt x="997" y="15413"/>
                  <a:pt x="997" y="15413"/>
                  <a:pt x="997" y="15413"/>
                </a:cubicBezTo>
                <a:cubicBezTo>
                  <a:pt x="1218" y="15799"/>
                  <a:pt x="1218" y="15799"/>
                  <a:pt x="1218" y="15799"/>
                </a:cubicBezTo>
                <a:cubicBezTo>
                  <a:pt x="2271" y="15579"/>
                  <a:pt x="2271" y="15579"/>
                  <a:pt x="2271" y="15579"/>
                </a:cubicBezTo>
                <a:cubicBezTo>
                  <a:pt x="2492" y="16020"/>
                  <a:pt x="2769" y="16462"/>
                  <a:pt x="3102" y="16849"/>
                </a:cubicBezTo>
                <a:cubicBezTo>
                  <a:pt x="2492" y="17733"/>
                  <a:pt x="2492" y="17733"/>
                  <a:pt x="2492" y="17733"/>
                </a:cubicBezTo>
                <a:cubicBezTo>
                  <a:pt x="2825" y="18064"/>
                  <a:pt x="2825" y="18064"/>
                  <a:pt x="2825" y="18064"/>
                </a:cubicBezTo>
                <a:cubicBezTo>
                  <a:pt x="3102" y="18396"/>
                  <a:pt x="3102" y="18396"/>
                  <a:pt x="3102" y="18396"/>
                </a:cubicBezTo>
                <a:cubicBezTo>
                  <a:pt x="4043" y="17899"/>
                  <a:pt x="4043" y="17899"/>
                  <a:pt x="4043" y="17899"/>
                </a:cubicBezTo>
                <a:cubicBezTo>
                  <a:pt x="4431" y="18230"/>
                  <a:pt x="4818" y="18562"/>
                  <a:pt x="5206" y="18838"/>
                </a:cubicBezTo>
                <a:cubicBezTo>
                  <a:pt x="4929" y="19887"/>
                  <a:pt x="4929" y="19887"/>
                  <a:pt x="4929" y="19887"/>
                </a:cubicBezTo>
                <a:cubicBezTo>
                  <a:pt x="5317" y="20108"/>
                  <a:pt x="5317" y="20108"/>
                  <a:pt x="5317" y="20108"/>
                </a:cubicBezTo>
                <a:cubicBezTo>
                  <a:pt x="5705" y="20329"/>
                  <a:pt x="5705" y="20329"/>
                  <a:pt x="5705" y="20329"/>
                </a:cubicBezTo>
                <a:cubicBezTo>
                  <a:pt x="6425" y="19556"/>
                  <a:pt x="6425" y="19556"/>
                  <a:pt x="6425" y="19556"/>
                </a:cubicBezTo>
                <a:cubicBezTo>
                  <a:pt x="6923" y="19777"/>
                  <a:pt x="7366" y="19943"/>
                  <a:pt x="7865" y="20108"/>
                </a:cubicBezTo>
                <a:cubicBezTo>
                  <a:pt x="7865" y="21213"/>
                  <a:pt x="7865" y="21213"/>
                  <a:pt x="7865" y="21213"/>
                </a:cubicBezTo>
                <a:cubicBezTo>
                  <a:pt x="8308" y="21324"/>
                  <a:pt x="8308" y="21324"/>
                  <a:pt x="8308" y="21324"/>
                </a:cubicBezTo>
                <a:cubicBezTo>
                  <a:pt x="8751" y="21379"/>
                  <a:pt x="8751" y="21379"/>
                  <a:pt x="8751" y="21379"/>
                </a:cubicBezTo>
                <a:cubicBezTo>
                  <a:pt x="9249" y="20440"/>
                  <a:pt x="9249" y="20440"/>
                  <a:pt x="9249" y="20440"/>
                </a:cubicBezTo>
                <a:cubicBezTo>
                  <a:pt x="9305" y="20440"/>
                  <a:pt x="9415" y="20440"/>
                  <a:pt x="9526" y="20495"/>
                </a:cubicBezTo>
                <a:cubicBezTo>
                  <a:pt x="9526" y="20495"/>
                  <a:pt x="9526" y="20495"/>
                  <a:pt x="9526" y="20495"/>
                </a:cubicBezTo>
                <a:cubicBezTo>
                  <a:pt x="9858" y="20495"/>
                  <a:pt x="9858" y="20495"/>
                  <a:pt x="9858" y="20495"/>
                </a:cubicBezTo>
                <a:cubicBezTo>
                  <a:pt x="10135" y="20550"/>
                  <a:pt x="10412" y="20550"/>
                  <a:pt x="10745" y="20550"/>
                </a:cubicBezTo>
                <a:cubicBezTo>
                  <a:pt x="11022" y="21600"/>
                  <a:pt x="11022" y="21600"/>
                  <a:pt x="11022" y="21600"/>
                </a:cubicBezTo>
                <a:cubicBezTo>
                  <a:pt x="11520" y="21545"/>
                  <a:pt x="11520" y="21545"/>
                  <a:pt x="11520" y="21545"/>
                </a:cubicBezTo>
                <a:cubicBezTo>
                  <a:pt x="11963" y="21545"/>
                  <a:pt x="11963" y="21545"/>
                  <a:pt x="11963" y="21545"/>
                </a:cubicBezTo>
                <a:cubicBezTo>
                  <a:pt x="12129" y="20440"/>
                  <a:pt x="12129" y="20440"/>
                  <a:pt x="12129" y="20440"/>
                </a:cubicBezTo>
                <a:cubicBezTo>
                  <a:pt x="12628" y="20385"/>
                  <a:pt x="13126" y="20274"/>
                  <a:pt x="13625" y="20164"/>
                </a:cubicBezTo>
                <a:cubicBezTo>
                  <a:pt x="14234" y="21048"/>
                  <a:pt x="14234" y="21048"/>
                  <a:pt x="14234" y="21048"/>
                </a:cubicBezTo>
                <a:cubicBezTo>
                  <a:pt x="14677" y="20882"/>
                  <a:pt x="14677" y="20882"/>
                  <a:pt x="14677" y="20882"/>
                </a:cubicBezTo>
                <a:cubicBezTo>
                  <a:pt x="15065" y="20716"/>
                  <a:pt x="15065" y="20716"/>
                  <a:pt x="15065" y="20716"/>
                </a:cubicBezTo>
                <a:cubicBezTo>
                  <a:pt x="14954" y="19666"/>
                  <a:pt x="14954" y="19666"/>
                  <a:pt x="14954" y="19666"/>
                </a:cubicBezTo>
                <a:cubicBezTo>
                  <a:pt x="15397" y="19446"/>
                  <a:pt x="15840" y="19169"/>
                  <a:pt x="16228" y="18893"/>
                </a:cubicBezTo>
                <a:cubicBezTo>
                  <a:pt x="17114" y="19556"/>
                  <a:pt x="17114" y="19556"/>
                  <a:pt x="17114" y="19556"/>
                </a:cubicBezTo>
                <a:cubicBezTo>
                  <a:pt x="17446" y="19280"/>
                  <a:pt x="17446" y="19280"/>
                  <a:pt x="17446" y="19280"/>
                </a:cubicBezTo>
                <a:cubicBezTo>
                  <a:pt x="17834" y="19004"/>
                  <a:pt x="17834" y="19004"/>
                  <a:pt x="17834" y="19004"/>
                </a:cubicBezTo>
                <a:cubicBezTo>
                  <a:pt x="17335" y="18009"/>
                  <a:pt x="17335" y="18009"/>
                  <a:pt x="17335" y="18009"/>
                </a:cubicBezTo>
                <a:cubicBezTo>
                  <a:pt x="17391" y="18009"/>
                  <a:pt x="17391" y="18009"/>
                  <a:pt x="17391" y="18009"/>
                </a:cubicBezTo>
                <a:cubicBezTo>
                  <a:pt x="17723" y="17678"/>
                  <a:pt x="18111" y="17291"/>
                  <a:pt x="18388" y="16960"/>
                </a:cubicBezTo>
                <a:cubicBezTo>
                  <a:pt x="19385" y="17346"/>
                  <a:pt x="19385" y="17346"/>
                  <a:pt x="19385" y="17346"/>
                </a:cubicBezTo>
                <a:cubicBezTo>
                  <a:pt x="19662" y="16960"/>
                  <a:pt x="19662" y="16960"/>
                  <a:pt x="19662" y="16960"/>
                </a:cubicBezTo>
                <a:cubicBezTo>
                  <a:pt x="19938" y="16573"/>
                  <a:pt x="19938" y="16573"/>
                  <a:pt x="19938" y="16573"/>
                </a:cubicBezTo>
                <a:cubicBezTo>
                  <a:pt x="19218" y="15744"/>
                  <a:pt x="19218" y="15744"/>
                  <a:pt x="19218" y="15744"/>
                </a:cubicBezTo>
                <a:cubicBezTo>
                  <a:pt x="19440" y="15358"/>
                  <a:pt x="19662" y="14860"/>
                  <a:pt x="19883" y="14418"/>
                </a:cubicBezTo>
                <a:cubicBezTo>
                  <a:pt x="20935" y="14529"/>
                  <a:pt x="20935" y="14529"/>
                  <a:pt x="20935" y="14529"/>
                </a:cubicBezTo>
                <a:cubicBezTo>
                  <a:pt x="21102" y="14087"/>
                  <a:pt x="21102" y="14087"/>
                  <a:pt x="21102" y="14087"/>
                </a:cubicBezTo>
                <a:cubicBezTo>
                  <a:pt x="21212" y="13645"/>
                  <a:pt x="21212" y="13645"/>
                  <a:pt x="21212" y="13645"/>
                </a:cubicBezTo>
                <a:cubicBezTo>
                  <a:pt x="20271" y="13093"/>
                  <a:pt x="20271" y="13093"/>
                  <a:pt x="20271" y="13093"/>
                </a:cubicBezTo>
                <a:cubicBezTo>
                  <a:pt x="20382" y="12595"/>
                  <a:pt x="20492" y="12098"/>
                  <a:pt x="20548" y="11601"/>
                </a:cubicBezTo>
                <a:cubicBezTo>
                  <a:pt x="21600" y="11325"/>
                  <a:pt x="21600" y="11325"/>
                  <a:pt x="21600" y="11325"/>
                </a:cubicBezTo>
                <a:cubicBezTo>
                  <a:pt x="21600" y="10883"/>
                  <a:pt x="21600" y="10883"/>
                  <a:pt x="21600" y="10883"/>
                </a:cubicBezTo>
                <a:cubicBezTo>
                  <a:pt x="21600" y="10441"/>
                  <a:pt x="21600" y="10441"/>
                  <a:pt x="21600" y="10441"/>
                </a:cubicBezTo>
                <a:cubicBezTo>
                  <a:pt x="20548" y="10165"/>
                  <a:pt x="20548" y="10165"/>
                  <a:pt x="20548" y="10165"/>
                </a:cubicBezTo>
                <a:cubicBezTo>
                  <a:pt x="20492" y="9668"/>
                  <a:pt x="20437" y="9170"/>
                  <a:pt x="20326" y="8673"/>
                </a:cubicBezTo>
                <a:cubicBezTo>
                  <a:pt x="21268" y="8176"/>
                  <a:pt x="21268" y="8176"/>
                  <a:pt x="21268" y="8176"/>
                </a:cubicBezTo>
                <a:cubicBezTo>
                  <a:pt x="21157" y="7734"/>
                  <a:pt x="21157" y="7734"/>
                  <a:pt x="21157" y="7734"/>
                </a:cubicBezTo>
                <a:cubicBezTo>
                  <a:pt x="20991" y="7292"/>
                  <a:pt x="20991" y="7292"/>
                  <a:pt x="20991" y="7292"/>
                </a:cubicBezTo>
                <a:cubicBezTo>
                  <a:pt x="19938" y="7347"/>
                  <a:pt x="19938" y="7347"/>
                  <a:pt x="19938" y="7347"/>
                </a:cubicBezTo>
                <a:cubicBezTo>
                  <a:pt x="19717" y="6850"/>
                  <a:pt x="19551" y="6408"/>
                  <a:pt x="19274" y="5966"/>
                </a:cubicBezTo>
                <a:cubicBezTo>
                  <a:pt x="19994" y="5193"/>
                  <a:pt x="19994" y="5193"/>
                  <a:pt x="19994" y="5193"/>
                </a:cubicBezTo>
                <a:cubicBezTo>
                  <a:pt x="19772" y="4806"/>
                  <a:pt x="19772" y="4806"/>
                  <a:pt x="19772" y="4806"/>
                </a:cubicBezTo>
                <a:cubicBezTo>
                  <a:pt x="19495" y="4419"/>
                  <a:pt x="19495" y="4419"/>
                  <a:pt x="19495" y="4419"/>
                </a:cubicBezTo>
                <a:cubicBezTo>
                  <a:pt x="18498" y="4806"/>
                  <a:pt x="18498" y="4806"/>
                  <a:pt x="18498" y="4806"/>
                </a:cubicBezTo>
                <a:cubicBezTo>
                  <a:pt x="18332" y="4585"/>
                  <a:pt x="18166" y="4419"/>
                  <a:pt x="18000" y="4254"/>
                </a:cubicBezTo>
                <a:cubicBezTo>
                  <a:pt x="17834" y="4033"/>
                  <a:pt x="17668" y="3867"/>
                  <a:pt x="17502" y="3701"/>
                </a:cubicBezTo>
                <a:cubicBezTo>
                  <a:pt x="17945" y="2707"/>
                  <a:pt x="17945" y="2707"/>
                  <a:pt x="17945" y="2707"/>
                </a:cubicBezTo>
                <a:cubicBezTo>
                  <a:pt x="17612" y="2431"/>
                  <a:pt x="17612" y="2431"/>
                  <a:pt x="17612" y="2431"/>
                </a:cubicBezTo>
                <a:cubicBezTo>
                  <a:pt x="17225" y="2154"/>
                  <a:pt x="17225" y="2154"/>
                  <a:pt x="17225" y="2154"/>
                </a:cubicBezTo>
                <a:cubicBezTo>
                  <a:pt x="16394" y="2817"/>
                  <a:pt x="16394" y="2817"/>
                  <a:pt x="16394" y="2817"/>
                </a:cubicBezTo>
                <a:cubicBezTo>
                  <a:pt x="15951" y="2541"/>
                  <a:pt x="15508" y="2265"/>
                  <a:pt x="15065" y="2044"/>
                </a:cubicBezTo>
                <a:cubicBezTo>
                  <a:pt x="15231" y="994"/>
                  <a:pt x="15231" y="994"/>
                  <a:pt x="15231" y="994"/>
                </a:cubicBezTo>
                <a:cubicBezTo>
                  <a:pt x="14788" y="829"/>
                  <a:pt x="14788" y="829"/>
                  <a:pt x="14788" y="829"/>
                </a:cubicBezTo>
                <a:cubicBezTo>
                  <a:pt x="14400" y="608"/>
                  <a:pt x="14400" y="608"/>
                  <a:pt x="14400" y="608"/>
                </a:cubicBezTo>
                <a:cubicBezTo>
                  <a:pt x="13735" y="1547"/>
                  <a:pt x="13735" y="1547"/>
                  <a:pt x="13735" y="1547"/>
                </a:cubicBezTo>
                <a:cubicBezTo>
                  <a:pt x="13292" y="1381"/>
                  <a:pt x="12794" y="1271"/>
                  <a:pt x="12295" y="1160"/>
                </a:cubicBezTo>
                <a:cubicBezTo>
                  <a:pt x="12129" y="110"/>
                  <a:pt x="12129" y="110"/>
                  <a:pt x="12129" y="110"/>
                </a:cubicBezTo>
                <a:cubicBezTo>
                  <a:pt x="11686" y="55"/>
                  <a:pt x="11686" y="55"/>
                  <a:pt x="11686" y="55"/>
                </a:cubicBezTo>
                <a:cubicBezTo>
                  <a:pt x="11243" y="0"/>
                  <a:pt x="11243" y="0"/>
                  <a:pt x="11243" y="0"/>
                </a:cubicBezTo>
                <a:cubicBezTo>
                  <a:pt x="10855" y="1050"/>
                  <a:pt x="10855" y="1050"/>
                  <a:pt x="10855" y="1050"/>
                </a:cubicBezTo>
                <a:cubicBezTo>
                  <a:pt x="10357" y="1050"/>
                  <a:pt x="9858" y="1105"/>
                  <a:pt x="9360" y="1160"/>
                </a:cubicBezTo>
                <a:cubicBezTo>
                  <a:pt x="8917" y="166"/>
                  <a:pt x="8917" y="166"/>
                  <a:pt x="8917" y="166"/>
                </a:cubicBezTo>
                <a:cubicBezTo>
                  <a:pt x="8474" y="276"/>
                  <a:pt x="8474" y="276"/>
                  <a:pt x="8474" y="276"/>
                </a:cubicBezTo>
                <a:cubicBezTo>
                  <a:pt x="8031" y="387"/>
                  <a:pt x="8031" y="387"/>
                  <a:pt x="8031" y="387"/>
                </a:cubicBezTo>
                <a:cubicBezTo>
                  <a:pt x="7975" y="1436"/>
                  <a:pt x="7975" y="1436"/>
                  <a:pt x="7975" y="1436"/>
                </a:cubicBezTo>
                <a:cubicBezTo>
                  <a:pt x="7532" y="1602"/>
                  <a:pt x="7034" y="1768"/>
                  <a:pt x="6591" y="1989"/>
                </a:cubicBezTo>
                <a:cubicBezTo>
                  <a:pt x="5871" y="1215"/>
                  <a:pt x="5871" y="1215"/>
                  <a:pt x="5871" y="1215"/>
                </a:cubicBezTo>
                <a:cubicBezTo>
                  <a:pt x="5428" y="1436"/>
                  <a:pt x="5428" y="1436"/>
                  <a:pt x="5428" y="1436"/>
                </a:cubicBezTo>
                <a:cubicBezTo>
                  <a:pt x="5040" y="1657"/>
                  <a:pt x="5040" y="1657"/>
                  <a:pt x="5040" y="1657"/>
                </a:cubicBezTo>
                <a:cubicBezTo>
                  <a:pt x="5372" y="2707"/>
                  <a:pt x="5372" y="2707"/>
                  <a:pt x="5372" y="2707"/>
                </a:cubicBezTo>
                <a:cubicBezTo>
                  <a:pt x="4929" y="2983"/>
                  <a:pt x="4542" y="3259"/>
                  <a:pt x="4209" y="3591"/>
                </a:cubicBezTo>
                <a:close/>
                <a:moveTo>
                  <a:pt x="4486" y="16518"/>
                </a:moveTo>
                <a:cubicBezTo>
                  <a:pt x="3102" y="15026"/>
                  <a:pt x="2382" y="13148"/>
                  <a:pt x="2271" y="11214"/>
                </a:cubicBezTo>
                <a:cubicBezTo>
                  <a:pt x="5095" y="11380"/>
                  <a:pt x="5095" y="11380"/>
                  <a:pt x="5095" y="11380"/>
                </a:cubicBezTo>
                <a:cubicBezTo>
                  <a:pt x="7754" y="11491"/>
                  <a:pt x="9858" y="13755"/>
                  <a:pt x="9692" y="16407"/>
                </a:cubicBezTo>
                <a:cubicBezTo>
                  <a:pt x="9582" y="19225"/>
                  <a:pt x="9582" y="19225"/>
                  <a:pt x="9582" y="19225"/>
                </a:cubicBezTo>
                <a:cubicBezTo>
                  <a:pt x="7698" y="18948"/>
                  <a:pt x="5871" y="18064"/>
                  <a:pt x="4486" y="16518"/>
                </a:cubicBezTo>
                <a:close/>
                <a:moveTo>
                  <a:pt x="9858" y="9833"/>
                </a:moveTo>
                <a:cubicBezTo>
                  <a:pt x="10412" y="9336"/>
                  <a:pt x="11243" y="9336"/>
                  <a:pt x="11797" y="9888"/>
                </a:cubicBezTo>
                <a:cubicBezTo>
                  <a:pt x="12295" y="10441"/>
                  <a:pt x="12240" y="11325"/>
                  <a:pt x="11686" y="11822"/>
                </a:cubicBezTo>
                <a:cubicBezTo>
                  <a:pt x="11132" y="12319"/>
                  <a:pt x="10246" y="12319"/>
                  <a:pt x="9748" y="11767"/>
                </a:cubicBezTo>
                <a:cubicBezTo>
                  <a:pt x="9249" y="11214"/>
                  <a:pt x="9305" y="10330"/>
                  <a:pt x="9858" y="9833"/>
                </a:cubicBezTo>
                <a:close/>
                <a:moveTo>
                  <a:pt x="19163" y="11988"/>
                </a:moveTo>
                <a:cubicBezTo>
                  <a:pt x="18886" y="13866"/>
                  <a:pt x="18000" y="15689"/>
                  <a:pt x="16505" y="17070"/>
                </a:cubicBezTo>
                <a:cubicBezTo>
                  <a:pt x="14954" y="18451"/>
                  <a:pt x="13071" y="19169"/>
                  <a:pt x="11188" y="19280"/>
                </a:cubicBezTo>
                <a:cubicBezTo>
                  <a:pt x="11298" y="16462"/>
                  <a:pt x="11298" y="16462"/>
                  <a:pt x="11298" y="16462"/>
                </a:cubicBezTo>
                <a:cubicBezTo>
                  <a:pt x="11409" y="13811"/>
                  <a:pt x="13680" y="11767"/>
                  <a:pt x="16338" y="11877"/>
                </a:cubicBezTo>
                <a:lnTo>
                  <a:pt x="19163" y="11988"/>
                </a:lnTo>
                <a:close/>
                <a:moveTo>
                  <a:pt x="17003" y="5138"/>
                </a:moveTo>
                <a:cubicBezTo>
                  <a:pt x="18443" y="6629"/>
                  <a:pt x="19163" y="8507"/>
                  <a:pt x="19218" y="10441"/>
                </a:cubicBezTo>
                <a:cubicBezTo>
                  <a:pt x="16394" y="10275"/>
                  <a:pt x="16394" y="10275"/>
                  <a:pt x="16394" y="10275"/>
                </a:cubicBezTo>
                <a:cubicBezTo>
                  <a:pt x="13735" y="10165"/>
                  <a:pt x="11686" y="7900"/>
                  <a:pt x="11797" y="5248"/>
                </a:cubicBezTo>
                <a:cubicBezTo>
                  <a:pt x="11963" y="2431"/>
                  <a:pt x="11963" y="2431"/>
                  <a:pt x="11963" y="2431"/>
                </a:cubicBezTo>
                <a:cubicBezTo>
                  <a:pt x="13846" y="2707"/>
                  <a:pt x="15618" y="3591"/>
                  <a:pt x="17003" y="5138"/>
                </a:cubicBezTo>
                <a:close/>
                <a:moveTo>
                  <a:pt x="10357" y="2375"/>
                </a:moveTo>
                <a:cubicBezTo>
                  <a:pt x="10246" y="5193"/>
                  <a:pt x="10246" y="5193"/>
                  <a:pt x="10246" y="5193"/>
                </a:cubicBezTo>
                <a:cubicBezTo>
                  <a:pt x="10080" y="7845"/>
                  <a:pt x="7865" y="9888"/>
                  <a:pt x="5206" y="9778"/>
                </a:cubicBezTo>
                <a:cubicBezTo>
                  <a:pt x="2382" y="9668"/>
                  <a:pt x="2382" y="9668"/>
                  <a:pt x="2382" y="9668"/>
                </a:cubicBezTo>
                <a:cubicBezTo>
                  <a:pt x="2603" y="7789"/>
                  <a:pt x="3545" y="5966"/>
                  <a:pt x="5040" y="4585"/>
                </a:cubicBezTo>
                <a:cubicBezTo>
                  <a:pt x="6535" y="3204"/>
                  <a:pt x="8474" y="2486"/>
                  <a:pt x="10357" y="2375"/>
                </a:cubicBezTo>
                <a:close/>
              </a:path>
            </a:pathLst>
          </a:custGeom>
          <a:solidFill>
            <a:srgbClr val="E1B6CD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" name="形状"/>
          <p:cNvSpPr/>
          <p:nvPr>
            <p:custDataLst>
              <p:tags r:id="rId15"/>
            </p:custDataLst>
          </p:nvPr>
        </p:nvSpPr>
        <p:spPr>
          <a:xfrm>
            <a:off x="8091003" y="2882671"/>
            <a:ext cx="472412" cy="472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9" y="3591"/>
                </a:moveTo>
                <a:cubicBezTo>
                  <a:pt x="4209" y="3591"/>
                  <a:pt x="4154" y="3591"/>
                  <a:pt x="4154" y="3646"/>
                </a:cubicBezTo>
                <a:cubicBezTo>
                  <a:pt x="3212" y="3094"/>
                  <a:pt x="3212" y="3094"/>
                  <a:pt x="3212" y="3094"/>
                </a:cubicBezTo>
                <a:cubicBezTo>
                  <a:pt x="2935" y="3425"/>
                  <a:pt x="2935" y="3425"/>
                  <a:pt x="2935" y="3425"/>
                </a:cubicBezTo>
                <a:cubicBezTo>
                  <a:pt x="2603" y="3757"/>
                  <a:pt x="2603" y="3757"/>
                  <a:pt x="2603" y="3757"/>
                </a:cubicBezTo>
                <a:cubicBezTo>
                  <a:pt x="3212" y="4640"/>
                  <a:pt x="3212" y="4640"/>
                  <a:pt x="3212" y="4640"/>
                </a:cubicBezTo>
                <a:cubicBezTo>
                  <a:pt x="2880" y="5027"/>
                  <a:pt x="2603" y="5469"/>
                  <a:pt x="2326" y="5856"/>
                </a:cubicBezTo>
                <a:cubicBezTo>
                  <a:pt x="1274" y="5635"/>
                  <a:pt x="1274" y="5635"/>
                  <a:pt x="1274" y="5635"/>
                </a:cubicBezTo>
                <a:cubicBezTo>
                  <a:pt x="1108" y="6077"/>
                  <a:pt x="1108" y="6077"/>
                  <a:pt x="1108" y="6077"/>
                </a:cubicBezTo>
                <a:cubicBezTo>
                  <a:pt x="886" y="6463"/>
                  <a:pt x="886" y="6463"/>
                  <a:pt x="886" y="6463"/>
                </a:cubicBezTo>
                <a:cubicBezTo>
                  <a:pt x="1717" y="7182"/>
                  <a:pt x="1717" y="7182"/>
                  <a:pt x="1717" y="7182"/>
                </a:cubicBezTo>
                <a:cubicBezTo>
                  <a:pt x="1551" y="7624"/>
                  <a:pt x="1385" y="8121"/>
                  <a:pt x="1274" y="8563"/>
                </a:cubicBezTo>
                <a:cubicBezTo>
                  <a:pt x="166" y="8673"/>
                  <a:pt x="166" y="8673"/>
                  <a:pt x="166" y="8673"/>
                </a:cubicBezTo>
                <a:cubicBezTo>
                  <a:pt x="111" y="9115"/>
                  <a:pt x="111" y="9115"/>
                  <a:pt x="111" y="9115"/>
                </a:cubicBezTo>
                <a:cubicBezTo>
                  <a:pt x="55" y="9557"/>
                  <a:pt x="55" y="9557"/>
                  <a:pt x="55" y="9557"/>
                </a:cubicBezTo>
                <a:cubicBezTo>
                  <a:pt x="1052" y="9999"/>
                  <a:pt x="1052" y="9999"/>
                  <a:pt x="1052" y="9999"/>
                </a:cubicBezTo>
                <a:cubicBezTo>
                  <a:pt x="997" y="10275"/>
                  <a:pt x="997" y="10551"/>
                  <a:pt x="997" y="10883"/>
                </a:cubicBezTo>
                <a:cubicBezTo>
                  <a:pt x="997" y="11159"/>
                  <a:pt x="997" y="11159"/>
                  <a:pt x="997" y="11159"/>
                </a:cubicBezTo>
                <a:cubicBezTo>
                  <a:pt x="997" y="11159"/>
                  <a:pt x="997" y="11159"/>
                  <a:pt x="997" y="11159"/>
                </a:cubicBezTo>
                <a:cubicBezTo>
                  <a:pt x="997" y="11270"/>
                  <a:pt x="997" y="11380"/>
                  <a:pt x="1052" y="11491"/>
                </a:cubicBezTo>
                <a:cubicBezTo>
                  <a:pt x="0" y="11877"/>
                  <a:pt x="0" y="11877"/>
                  <a:pt x="0" y="11877"/>
                </a:cubicBezTo>
                <a:cubicBezTo>
                  <a:pt x="55" y="12319"/>
                  <a:pt x="55" y="12319"/>
                  <a:pt x="55" y="12319"/>
                </a:cubicBezTo>
                <a:cubicBezTo>
                  <a:pt x="166" y="12761"/>
                  <a:pt x="166" y="12761"/>
                  <a:pt x="166" y="12761"/>
                </a:cubicBezTo>
                <a:cubicBezTo>
                  <a:pt x="1218" y="12872"/>
                  <a:pt x="1218" y="12872"/>
                  <a:pt x="1218" y="12872"/>
                </a:cubicBezTo>
                <a:cubicBezTo>
                  <a:pt x="1329" y="13369"/>
                  <a:pt x="1495" y="13866"/>
                  <a:pt x="1662" y="14308"/>
                </a:cubicBezTo>
                <a:cubicBezTo>
                  <a:pt x="831" y="14971"/>
                  <a:pt x="831" y="14971"/>
                  <a:pt x="831" y="14971"/>
                </a:cubicBezTo>
                <a:cubicBezTo>
                  <a:pt x="997" y="15413"/>
                  <a:pt x="997" y="15413"/>
                  <a:pt x="997" y="15413"/>
                </a:cubicBezTo>
                <a:cubicBezTo>
                  <a:pt x="1218" y="15799"/>
                  <a:pt x="1218" y="15799"/>
                  <a:pt x="1218" y="15799"/>
                </a:cubicBezTo>
                <a:cubicBezTo>
                  <a:pt x="2271" y="15579"/>
                  <a:pt x="2271" y="15579"/>
                  <a:pt x="2271" y="15579"/>
                </a:cubicBezTo>
                <a:cubicBezTo>
                  <a:pt x="2492" y="16020"/>
                  <a:pt x="2769" y="16462"/>
                  <a:pt x="3102" y="16849"/>
                </a:cubicBezTo>
                <a:cubicBezTo>
                  <a:pt x="2492" y="17733"/>
                  <a:pt x="2492" y="17733"/>
                  <a:pt x="2492" y="17733"/>
                </a:cubicBezTo>
                <a:cubicBezTo>
                  <a:pt x="2825" y="18064"/>
                  <a:pt x="2825" y="18064"/>
                  <a:pt x="2825" y="18064"/>
                </a:cubicBezTo>
                <a:cubicBezTo>
                  <a:pt x="3102" y="18396"/>
                  <a:pt x="3102" y="18396"/>
                  <a:pt x="3102" y="18396"/>
                </a:cubicBezTo>
                <a:cubicBezTo>
                  <a:pt x="4043" y="17899"/>
                  <a:pt x="4043" y="17899"/>
                  <a:pt x="4043" y="17899"/>
                </a:cubicBezTo>
                <a:cubicBezTo>
                  <a:pt x="4431" y="18230"/>
                  <a:pt x="4818" y="18562"/>
                  <a:pt x="5206" y="18838"/>
                </a:cubicBezTo>
                <a:cubicBezTo>
                  <a:pt x="4929" y="19887"/>
                  <a:pt x="4929" y="19887"/>
                  <a:pt x="4929" y="19887"/>
                </a:cubicBezTo>
                <a:cubicBezTo>
                  <a:pt x="5317" y="20108"/>
                  <a:pt x="5317" y="20108"/>
                  <a:pt x="5317" y="20108"/>
                </a:cubicBezTo>
                <a:cubicBezTo>
                  <a:pt x="5705" y="20329"/>
                  <a:pt x="5705" y="20329"/>
                  <a:pt x="5705" y="20329"/>
                </a:cubicBezTo>
                <a:cubicBezTo>
                  <a:pt x="6425" y="19556"/>
                  <a:pt x="6425" y="19556"/>
                  <a:pt x="6425" y="19556"/>
                </a:cubicBezTo>
                <a:cubicBezTo>
                  <a:pt x="6923" y="19777"/>
                  <a:pt x="7366" y="19943"/>
                  <a:pt x="7865" y="20108"/>
                </a:cubicBezTo>
                <a:cubicBezTo>
                  <a:pt x="7865" y="21213"/>
                  <a:pt x="7865" y="21213"/>
                  <a:pt x="7865" y="21213"/>
                </a:cubicBezTo>
                <a:cubicBezTo>
                  <a:pt x="8308" y="21324"/>
                  <a:pt x="8308" y="21324"/>
                  <a:pt x="8308" y="21324"/>
                </a:cubicBezTo>
                <a:cubicBezTo>
                  <a:pt x="8751" y="21379"/>
                  <a:pt x="8751" y="21379"/>
                  <a:pt x="8751" y="21379"/>
                </a:cubicBezTo>
                <a:cubicBezTo>
                  <a:pt x="9249" y="20440"/>
                  <a:pt x="9249" y="20440"/>
                  <a:pt x="9249" y="20440"/>
                </a:cubicBezTo>
                <a:cubicBezTo>
                  <a:pt x="9305" y="20440"/>
                  <a:pt x="9415" y="20440"/>
                  <a:pt x="9526" y="20495"/>
                </a:cubicBezTo>
                <a:cubicBezTo>
                  <a:pt x="9526" y="20495"/>
                  <a:pt x="9526" y="20495"/>
                  <a:pt x="9526" y="20495"/>
                </a:cubicBezTo>
                <a:cubicBezTo>
                  <a:pt x="9858" y="20495"/>
                  <a:pt x="9858" y="20495"/>
                  <a:pt x="9858" y="20495"/>
                </a:cubicBezTo>
                <a:cubicBezTo>
                  <a:pt x="10135" y="20550"/>
                  <a:pt x="10412" y="20550"/>
                  <a:pt x="10745" y="20550"/>
                </a:cubicBezTo>
                <a:cubicBezTo>
                  <a:pt x="11022" y="21600"/>
                  <a:pt x="11022" y="21600"/>
                  <a:pt x="11022" y="21600"/>
                </a:cubicBezTo>
                <a:cubicBezTo>
                  <a:pt x="11520" y="21545"/>
                  <a:pt x="11520" y="21545"/>
                  <a:pt x="11520" y="21545"/>
                </a:cubicBezTo>
                <a:cubicBezTo>
                  <a:pt x="11963" y="21545"/>
                  <a:pt x="11963" y="21545"/>
                  <a:pt x="11963" y="21545"/>
                </a:cubicBezTo>
                <a:cubicBezTo>
                  <a:pt x="12129" y="20440"/>
                  <a:pt x="12129" y="20440"/>
                  <a:pt x="12129" y="20440"/>
                </a:cubicBezTo>
                <a:cubicBezTo>
                  <a:pt x="12628" y="20385"/>
                  <a:pt x="13126" y="20274"/>
                  <a:pt x="13625" y="20164"/>
                </a:cubicBezTo>
                <a:cubicBezTo>
                  <a:pt x="14234" y="21048"/>
                  <a:pt x="14234" y="21048"/>
                  <a:pt x="14234" y="21048"/>
                </a:cubicBezTo>
                <a:cubicBezTo>
                  <a:pt x="14677" y="20882"/>
                  <a:pt x="14677" y="20882"/>
                  <a:pt x="14677" y="20882"/>
                </a:cubicBezTo>
                <a:cubicBezTo>
                  <a:pt x="15065" y="20716"/>
                  <a:pt x="15065" y="20716"/>
                  <a:pt x="15065" y="20716"/>
                </a:cubicBezTo>
                <a:cubicBezTo>
                  <a:pt x="14954" y="19666"/>
                  <a:pt x="14954" y="19666"/>
                  <a:pt x="14954" y="19666"/>
                </a:cubicBezTo>
                <a:cubicBezTo>
                  <a:pt x="15397" y="19446"/>
                  <a:pt x="15840" y="19169"/>
                  <a:pt x="16228" y="18893"/>
                </a:cubicBezTo>
                <a:cubicBezTo>
                  <a:pt x="17114" y="19556"/>
                  <a:pt x="17114" y="19556"/>
                  <a:pt x="17114" y="19556"/>
                </a:cubicBezTo>
                <a:cubicBezTo>
                  <a:pt x="17446" y="19280"/>
                  <a:pt x="17446" y="19280"/>
                  <a:pt x="17446" y="19280"/>
                </a:cubicBezTo>
                <a:cubicBezTo>
                  <a:pt x="17834" y="19004"/>
                  <a:pt x="17834" y="19004"/>
                  <a:pt x="17834" y="19004"/>
                </a:cubicBezTo>
                <a:cubicBezTo>
                  <a:pt x="17335" y="18009"/>
                  <a:pt x="17335" y="18009"/>
                  <a:pt x="17335" y="18009"/>
                </a:cubicBezTo>
                <a:cubicBezTo>
                  <a:pt x="17391" y="18009"/>
                  <a:pt x="17391" y="18009"/>
                  <a:pt x="17391" y="18009"/>
                </a:cubicBezTo>
                <a:cubicBezTo>
                  <a:pt x="17723" y="17678"/>
                  <a:pt x="18111" y="17291"/>
                  <a:pt x="18388" y="16960"/>
                </a:cubicBezTo>
                <a:cubicBezTo>
                  <a:pt x="19385" y="17346"/>
                  <a:pt x="19385" y="17346"/>
                  <a:pt x="19385" y="17346"/>
                </a:cubicBezTo>
                <a:cubicBezTo>
                  <a:pt x="19662" y="16960"/>
                  <a:pt x="19662" y="16960"/>
                  <a:pt x="19662" y="16960"/>
                </a:cubicBezTo>
                <a:cubicBezTo>
                  <a:pt x="19938" y="16573"/>
                  <a:pt x="19938" y="16573"/>
                  <a:pt x="19938" y="16573"/>
                </a:cubicBezTo>
                <a:cubicBezTo>
                  <a:pt x="19218" y="15744"/>
                  <a:pt x="19218" y="15744"/>
                  <a:pt x="19218" y="15744"/>
                </a:cubicBezTo>
                <a:cubicBezTo>
                  <a:pt x="19440" y="15358"/>
                  <a:pt x="19662" y="14860"/>
                  <a:pt x="19883" y="14418"/>
                </a:cubicBezTo>
                <a:cubicBezTo>
                  <a:pt x="20935" y="14529"/>
                  <a:pt x="20935" y="14529"/>
                  <a:pt x="20935" y="14529"/>
                </a:cubicBezTo>
                <a:cubicBezTo>
                  <a:pt x="21102" y="14087"/>
                  <a:pt x="21102" y="14087"/>
                  <a:pt x="21102" y="14087"/>
                </a:cubicBezTo>
                <a:cubicBezTo>
                  <a:pt x="21212" y="13645"/>
                  <a:pt x="21212" y="13645"/>
                  <a:pt x="21212" y="13645"/>
                </a:cubicBezTo>
                <a:cubicBezTo>
                  <a:pt x="20271" y="13093"/>
                  <a:pt x="20271" y="13093"/>
                  <a:pt x="20271" y="13093"/>
                </a:cubicBezTo>
                <a:cubicBezTo>
                  <a:pt x="20382" y="12595"/>
                  <a:pt x="20492" y="12098"/>
                  <a:pt x="20548" y="11601"/>
                </a:cubicBezTo>
                <a:cubicBezTo>
                  <a:pt x="21600" y="11325"/>
                  <a:pt x="21600" y="11325"/>
                  <a:pt x="21600" y="11325"/>
                </a:cubicBezTo>
                <a:cubicBezTo>
                  <a:pt x="21600" y="10883"/>
                  <a:pt x="21600" y="10883"/>
                  <a:pt x="21600" y="10883"/>
                </a:cubicBezTo>
                <a:cubicBezTo>
                  <a:pt x="21600" y="10441"/>
                  <a:pt x="21600" y="10441"/>
                  <a:pt x="21600" y="10441"/>
                </a:cubicBezTo>
                <a:cubicBezTo>
                  <a:pt x="20548" y="10165"/>
                  <a:pt x="20548" y="10165"/>
                  <a:pt x="20548" y="10165"/>
                </a:cubicBezTo>
                <a:cubicBezTo>
                  <a:pt x="20492" y="9668"/>
                  <a:pt x="20437" y="9170"/>
                  <a:pt x="20326" y="8673"/>
                </a:cubicBezTo>
                <a:cubicBezTo>
                  <a:pt x="21268" y="8176"/>
                  <a:pt x="21268" y="8176"/>
                  <a:pt x="21268" y="8176"/>
                </a:cubicBezTo>
                <a:cubicBezTo>
                  <a:pt x="21157" y="7734"/>
                  <a:pt x="21157" y="7734"/>
                  <a:pt x="21157" y="7734"/>
                </a:cubicBezTo>
                <a:cubicBezTo>
                  <a:pt x="20991" y="7292"/>
                  <a:pt x="20991" y="7292"/>
                  <a:pt x="20991" y="7292"/>
                </a:cubicBezTo>
                <a:cubicBezTo>
                  <a:pt x="19938" y="7347"/>
                  <a:pt x="19938" y="7347"/>
                  <a:pt x="19938" y="7347"/>
                </a:cubicBezTo>
                <a:cubicBezTo>
                  <a:pt x="19717" y="6850"/>
                  <a:pt x="19551" y="6408"/>
                  <a:pt x="19274" y="5966"/>
                </a:cubicBezTo>
                <a:cubicBezTo>
                  <a:pt x="19994" y="5193"/>
                  <a:pt x="19994" y="5193"/>
                  <a:pt x="19994" y="5193"/>
                </a:cubicBezTo>
                <a:cubicBezTo>
                  <a:pt x="19772" y="4806"/>
                  <a:pt x="19772" y="4806"/>
                  <a:pt x="19772" y="4806"/>
                </a:cubicBezTo>
                <a:cubicBezTo>
                  <a:pt x="19495" y="4419"/>
                  <a:pt x="19495" y="4419"/>
                  <a:pt x="19495" y="4419"/>
                </a:cubicBezTo>
                <a:cubicBezTo>
                  <a:pt x="18498" y="4806"/>
                  <a:pt x="18498" y="4806"/>
                  <a:pt x="18498" y="4806"/>
                </a:cubicBezTo>
                <a:cubicBezTo>
                  <a:pt x="18332" y="4585"/>
                  <a:pt x="18166" y="4419"/>
                  <a:pt x="18000" y="4254"/>
                </a:cubicBezTo>
                <a:cubicBezTo>
                  <a:pt x="17834" y="4033"/>
                  <a:pt x="17668" y="3867"/>
                  <a:pt x="17502" y="3701"/>
                </a:cubicBezTo>
                <a:cubicBezTo>
                  <a:pt x="17945" y="2707"/>
                  <a:pt x="17945" y="2707"/>
                  <a:pt x="17945" y="2707"/>
                </a:cubicBezTo>
                <a:cubicBezTo>
                  <a:pt x="17612" y="2431"/>
                  <a:pt x="17612" y="2431"/>
                  <a:pt x="17612" y="2431"/>
                </a:cubicBezTo>
                <a:cubicBezTo>
                  <a:pt x="17225" y="2154"/>
                  <a:pt x="17225" y="2154"/>
                  <a:pt x="17225" y="2154"/>
                </a:cubicBezTo>
                <a:cubicBezTo>
                  <a:pt x="16394" y="2817"/>
                  <a:pt x="16394" y="2817"/>
                  <a:pt x="16394" y="2817"/>
                </a:cubicBezTo>
                <a:cubicBezTo>
                  <a:pt x="15951" y="2541"/>
                  <a:pt x="15508" y="2265"/>
                  <a:pt x="15065" y="2044"/>
                </a:cubicBezTo>
                <a:cubicBezTo>
                  <a:pt x="15231" y="994"/>
                  <a:pt x="15231" y="994"/>
                  <a:pt x="15231" y="994"/>
                </a:cubicBezTo>
                <a:cubicBezTo>
                  <a:pt x="14788" y="829"/>
                  <a:pt x="14788" y="829"/>
                  <a:pt x="14788" y="829"/>
                </a:cubicBezTo>
                <a:cubicBezTo>
                  <a:pt x="14400" y="608"/>
                  <a:pt x="14400" y="608"/>
                  <a:pt x="14400" y="608"/>
                </a:cubicBezTo>
                <a:cubicBezTo>
                  <a:pt x="13735" y="1547"/>
                  <a:pt x="13735" y="1547"/>
                  <a:pt x="13735" y="1547"/>
                </a:cubicBezTo>
                <a:cubicBezTo>
                  <a:pt x="13292" y="1381"/>
                  <a:pt x="12794" y="1271"/>
                  <a:pt x="12295" y="1160"/>
                </a:cubicBezTo>
                <a:cubicBezTo>
                  <a:pt x="12129" y="110"/>
                  <a:pt x="12129" y="110"/>
                  <a:pt x="12129" y="110"/>
                </a:cubicBezTo>
                <a:cubicBezTo>
                  <a:pt x="11686" y="55"/>
                  <a:pt x="11686" y="55"/>
                  <a:pt x="11686" y="55"/>
                </a:cubicBezTo>
                <a:cubicBezTo>
                  <a:pt x="11243" y="0"/>
                  <a:pt x="11243" y="0"/>
                  <a:pt x="11243" y="0"/>
                </a:cubicBezTo>
                <a:cubicBezTo>
                  <a:pt x="10855" y="1050"/>
                  <a:pt x="10855" y="1050"/>
                  <a:pt x="10855" y="1050"/>
                </a:cubicBezTo>
                <a:cubicBezTo>
                  <a:pt x="10357" y="1050"/>
                  <a:pt x="9858" y="1105"/>
                  <a:pt x="9360" y="1160"/>
                </a:cubicBezTo>
                <a:cubicBezTo>
                  <a:pt x="8917" y="166"/>
                  <a:pt x="8917" y="166"/>
                  <a:pt x="8917" y="166"/>
                </a:cubicBezTo>
                <a:cubicBezTo>
                  <a:pt x="8474" y="276"/>
                  <a:pt x="8474" y="276"/>
                  <a:pt x="8474" y="276"/>
                </a:cubicBezTo>
                <a:cubicBezTo>
                  <a:pt x="8031" y="387"/>
                  <a:pt x="8031" y="387"/>
                  <a:pt x="8031" y="387"/>
                </a:cubicBezTo>
                <a:cubicBezTo>
                  <a:pt x="7975" y="1436"/>
                  <a:pt x="7975" y="1436"/>
                  <a:pt x="7975" y="1436"/>
                </a:cubicBezTo>
                <a:cubicBezTo>
                  <a:pt x="7532" y="1602"/>
                  <a:pt x="7034" y="1768"/>
                  <a:pt x="6591" y="1989"/>
                </a:cubicBezTo>
                <a:cubicBezTo>
                  <a:pt x="5871" y="1215"/>
                  <a:pt x="5871" y="1215"/>
                  <a:pt x="5871" y="1215"/>
                </a:cubicBezTo>
                <a:cubicBezTo>
                  <a:pt x="5428" y="1436"/>
                  <a:pt x="5428" y="1436"/>
                  <a:pt x="5428" y="1436"/>
                </a:cubicBezTo>
                <a:cubicBezTo>
                  <a:pt x="5040" y="1657"/>
                  <a:pt x="5040" y="1657"/>
                  <a:pt x="5040" y="1657"/>
                </a:cubicBezTo>
                <a:cubicBezTo>
                  <a:pt x="5372" y="2707"/>
                  <a:pt x="5372" y="2707"/>
                  <a:pt x="5372" y="2707"/>
                </a:cubicBezTo>
                <a:cubicBezTo>
                  <a:pt x="4929" y="2983"/>
                  <a:pt x="4542" y="3259"/>
                  <a:pt x="4209" y="3591"/>
                </a:cubicBezTo>
                <a:close/>
                <a:moveTo>
                  <a:pt x="4486" y="16518"/>
                </a:moveTo>
                <a:cubicBezTo>
                  <a:pt x="3102" y="15026"/>
                  <a:pt x="2382" y="13148"/>
                  <a:pt x="2271" y="11214"/>
                </a:cubicBezTo>
                <a:cubicBezTo>
                  <a:pt x="5095" y="11380"/>
                  <a:pt x="5095" y="11380"/>
                  <a:pt x="5095" y="11380"/>
                </a:cubicBezTo>
                <a:cubicBezTo>
                  <a:pt x="7754" y="11491"/>
                  <a:pt x="9858" y="13755"/>
                  <a:pt x="9692" y="16407"/>
                </a:cubicBezTo>
                <a:cubicBezTo>
                  <a:pt x="9582" y="19225"/>
                  <a:pt x="9582" y="19225"/>
                  <a:pt x="9582" y="19225"/>
                </a:cubicBezTo>
                <a:cubicBezTo>
                  <a:pt x="7698" y="18948"/>
                  <a:pt x="5871" y="18064"/>
                  <a:pt x="4486" y="16518"/>
                </a:cubicBezTo>
                <a:close/>
                <a:moveTo>
                  <a:pt x="9858" y="9833"/>
                </a:moveTo>
                <a:cubicBezTo>
                  <a:pt x="10412" y="9336"/>
                  <a:pt x="11243" y="9336"/>
                  <a:pt x="11797" y="9888"/>
                </a:cubicBezTo>
                <a:cubicBezTo>
                  <a:pt x="12295" y="10441"/>
                  <a:pt x="12240" y="11325"/>
                  <a:pt x="11686" y="11822"/>
                </a:cubicBezTo>
                <a:cubicBezTo>
                  <a:pt x="11132" y="12319"/>
                  <a:pt x="10246" y="12319"/>
                  <a:pt x="9748" y="11767"/>
                </a:cubicBezTo>
                <a:cubicBezTo>
                  <a:pt x="9249" y="11214"/>
                  <a:pt x="9305" y="10330"/>
                  <a:pt x="9858" y="9833"/>
                </a:cubicBezTo>
                <a:close/>
                <a:moveTo>
                  <a:pt x="19163" y="11988"/>
                </a:moveTo>
                <a:cubicBezTo>
                  <a:pt x="18886" y="13866"/>
                  <a:pt x="18000" y="15689"/>
                  <a:pt x="16505" y="17070"/>
                </a:cubicBezTo>
                <a:cubicBezTo>
                  <a:pt x="14954" y="18451"/>
                  <a:pt x="13071" y="19169"/>
                  <a:pt x="11188" y="19280"/>
                </a:cubicBezTo>
                <a:cubicBezTo>
                  <a:pt x="11298" y="16462"/>
                  <a:pt x="11298" y="16462"/>
                  <a:pt x="11298" y="16462"/>
                </a:cubicBezTo>
                <a:cubicBezTo>
                  <a:pt x="11409" y="13811"/>
                  <a:pt x="13680" y="11767"/>
                  <a:pt x="16338" y="11877"/>
                </a:cubicBezTo>
                <a:lnTo>
                  <a:pt x="19163" y="11988"/>
                </a:lnTo>
                <a:close/>
                <a:moveTo>
                  <a:pt x="17003" y="5138"/>
                </a:moveTo>
                <a:cubicBezTo>
                  <a:pt x="18443" y="6629"/>
                  <a:pt x="19163" y="8507"/>
                  <a:pt x="19218" y="10441"/>
                </a:cubicBezTo>
                <a:cubicBezTo>
                  <a:pt x="16394" y="10275"/>
                  <a:pt x="16394" y="10275"/>
                  <a:pt x="16394" y="10275"/>
                </a:cubicBezTo>
                <a:cubicBezTo>
                  <a:pt x="13735" y="10165"/>
                  <a:pt x="11686" y="7900"/>
                  <a:pt x="11797" y="5248"/>
                </a:cubicBezTo>
                <a:cubicBezTo>
                  <a:pt x="11963" y="2431"/>
                  <a:pt x="11963" y="2431"/>
                  <a:pt x="11963" y="2431"/>
                </a:cubicBezTo>
                <a:cubicBezTo>
                  <a:pt x="13846" y="2707"/>
                  <a:pt x="15618" y="3591"/>
                  <a:pt x="17003" y="5138"/>
                </a:cubicBezTo>
                <a:close/>
                <a:moveTo>
                  <a:pt x="10357" y="2375"/>
                </a:moveTo>
                <a:cubicBezTo>
                  <a:pt x="10246" y="5193"/>
                  <a:pt x="10246" y="5193"/>
                  <a:pt x="10246" y="5193"/>
                </a:cubicBezTo>
                <a:cubicBezTo>
                  <a:pt x="10080" y="7845"/>
                  <a:pt x="7865" y="9888"/>
                  <a:pt x="5206" y="9778"/>
                </a:cubicBezTo>
                <a:cubicBezTo>
                  <a:pt x="2382" y="9668"/>
                  <a:pt x="2382" y="9668"/>
                  <a:pt x="2382" y="9668"/>
                </a:cubicBezTo>
                <a:cubicBezTo>
                  <a:pt x="2603" y="7789"/>
                  <a:pt x="3545" y="5966"/>
                  <a:pt x="5040" y="4585"/>
                </a:cubicBezTo>
                <a:cubicBezTo>
                  <a:pt x="6535" y="3204"/>
                  <a:pt x="8474" y="2486"/>
                  <a:pt x="10357" y="2375"/>
                </a:cubicBezTo>
                <a:close/>
              </a:path>
            </a:pathLst>
          </a:custGeom>
          <a:solidFill>
            <a:srgbClr val="E1B6CD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6"/>
            </p:custDataLst>
          </p:nvPr>
        </p:nvSpPr>
        <p:spPr>
          <a:xfrm>
            <a:off x="2138676" y="4869642"/>
            <a:ext cx="1287367" cy="990939"/>
          </a:xfrm>
          <a:prstGeom prst="rect">
            <a:avLst/>
          </a:prstGeom>
          <a:noFill/>
        </p:spPr>
        <p:txBody>
          <a:bodyPr wrap="square" tIns="0" rtlCol="0" anchor="t" anchorCtr="0">
            <a:normAutofit fontScale="80000"/>
          </a:bodyPr>
          <a:lstStyle>
            <a:defPPr>
              <a:defRPr lang="en-US"/>
            </a:defPPr>
            <a:lvl1pPr algn="r">
              <a:lnSpc>
                <a:spcPct val="13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  <a:latin typeface="微软雅黑" panose="020B0503020204020204" charset="-122"/>
              </a:defRPr>
            </a:lvl1pPr>
          </a:lstStyle>
          <a:p>
            <a:pPr lvl="0" algn="ctr" defTabSz="457200">
              <a:defRPr/>
            </a:pPr>
            <a:r>
              <a:rPr lang="zh-CN" altLang="en-US" spc="15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数据结构与算法的重要性；时间复杂度分析</a:t>
            </a:r>
            <a:endParaRPr lang="zh-CN" altLang="en-US" spc="15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17"/>
            </p:custDataLst>
          </p:nvPr>
        </p:nvSpPr>
        <p:spPr>
          <a:xfrm>
            <a:off x="2138676" y="4504224"/>
            <a:ext cx="1287367" cy="334172"/>
          </a:xfrm>
          <a:prstGeom prst="rect">
            <a:avLst/>
          </a:prstGeom>
        </p:spPr>
        <p:txBody>
          <a:bodyPr wrap="square" bIns="0" anchor="ctr" anchorCtr="0">
            <a:normAutofit fontScale="7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noProof="0">
                <a:ln>
                  <a:noFill/>
                </a:ln>
                <a:solidFill>
                  <a:srgbClr val="B380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初识</a:t>
            </a:r>
            <a:endParaRPr kumimoji="0" lang="zh-CN" altLang="en-US" sz="2000" b="1" i="0" u="none" strike="noStrike" kern="1200" cap="none" spc="300" normalizeH="0" noProof="0">
              <a:ln>
                <a:noFill/>
              </a:ln>
              <a:solidFill>
                <a:srgbClr val="B380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18"/>
            </p:custDataLst>
          </p:nvPr>
        </p:nvSpPr>
        <p:spPr>
          <a:xfrm>
            <a:off x="4356473" y="4869642"/>
            <a:ext cx="1287367" cy="990939"/>
          </a:xfrm>
          <a:prstGeom prst="rect">
            <a:avLst/>
          </a:prstGeom>
          <a:noFill/>
        </p:spPr>
        <p:txBody>
          <a:bodyPr wrap="square" tIns="0" rtlCol="0" anchor="t" anchorCtr="0">
            <a:normAutofit lnSpcReduction="20000"/>
          </a:bodyPr>
          <a:lstStyle>
            <a:defPPr>
              <a:defRPr lang="en-US"/>
            </a:defPPr>
            <a:lvl1pPr algn="r">
              <a:lnSpc>
                <a:spcPct val="13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  <a:latin typeface="微软雅黑" panose="020B0503020204020204" charset="-122"/>
              </a:defRPr>
            </a:lvl1pPr>
          </a:lstStyle>
          <a:p>
            <a:pPr lvl="0" algn="ctr" defTabSz="457200">
              <a:defRPr/>
            </a:pPr>
            <a:r>
              <a:rPr lang="zh-CN" altLang="en-US" spc="15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线性数据结构数组、链表；排序算法</a:t>
            </a:r>
            <a:endParaRPr lang="zh-CN" altLang="en-US" spc="15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19"/>
            </p:custDataLst>
          </p:nvPr>
        </p:nvSpPr>
        <p:spPr>
          <a:xfrm>
            <a:off x="4356473" y="4504224"/>
            <a:ext cx="1287367" cy="334172"/>
          </a:xfrm>
          <a:prstGeom prst="rect">
            <a:avLst/>
          </a:prstGeom>
        </p:spPr>
        <p:txBody>
          <a:bodyPr wrap="square" bIns="0" anchor="ctr" anchorCtr="0">
            <a:normAutofit fontScale="7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noProof="0">
                <a:ln>
                  <a:noFill/>
                </a:ln>
                <a:solidFill>
                  <a:srgbClr val="B380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感知</a:t>
            </a:r>
            <a:endParaRPr kumimoji="0" lang="zh-CN" altLang="en-US" sz="2000" b="1" i="0" u="none" strike="noStrike" kern="1200" cap="none" spc="300" normalizeH="0" noProof="0">
              <a:ln>
                <a:noFill/>
              </a:ln>
              <a:solidFill>
                <a:srgbClr val="B380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20"/>
            </p:custDataLst>
          </p:nvPr>
        </p:nvSpPr>
        <p:spPr>
          <a:xfrm>
            <a:off x="6574271" y="4869642"/>
            <a:ext cx="1287367" cy="990939"/>
          </a:xfrm>
          <a:prstGeom prst="rect">
            <a:avLst/>
          </a:prstGeom>
          <a:noFill/>
        </p:spPr>
        <p:txBody>
          <a:bodyPr wrap="square" tIns="0" rtlCol="0" anchor="t" anchorCtr="0">
            <a:normAutofit fontScale="80000"/>
          </a:bodyPr>
          <a:lstStyle>
            <a:defPPr>
              <a:defRPr lang="en-US"/>
            </a:defPPr>
            <a:lvl1pPr algn="r">
              <a:lnSpc>
                <a:spcPct val="13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  <a:latin typeface="微软雅黑" panose="020B0503020204020204" charset="-122"/>
              </a:defRPr>
            </a:lvl1pPr>
          </a:lstStyle>
          <a:p>
            <a:pPr lvl="0" algn="ctr" defTabSz="457200">
              <a:defRPr/>
            </a:pPr>
            <a:r>
              <a:rPr lang="zh-CN" altLang="en-US" spc="15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非线性数据结构树、堆、图；</a:t>
            </a:r>
            <a:r>
              <a:rPr lang="en-US" altLang="zh-CN" spc="15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LeetCode</a:t>
            </a:r>
            <a:r>
              <a:rPr lang="zh-CN" altLang="en-US" spc="15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第一题</a:t>
            </a:r>
            <a:endParaRPr lang="zh-CN" altLang="en-US" spc="15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矩形 42"/>
          <p:cNvSpPr/>
          <p:nvPr>
            <p:custDataLst>
              <p:tags r:id="rId21"/>
            </p:custDataLst>
          </p:nvPr>
        </p:nvSpPr>
        <p:spPr>
          <a:xfrm>
            <a:off x="6574271" y="4504224"/>
            <a:ext cx="1287367" cy="334172"/>
          </a:xfrm>
          <a:prstGeom prst="rect">
            <a:avLst/>
          </a:prstGeom>
        </p:spPr>
        <p:txBody>
          <a:bodyPr wrap="square" bIns="0" anchor="ctr" anchorCtr="0">
            <a:normAutofit fontScale="7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noProof="0">
                <a:ln>
                  <a:noFill/>
                </a:ln>
                <a:solidFill>
                  <a:srgbClr val="B380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副本</a:t>
            </a:r>
            <a:endParaRPr kumimoji="0" lang="zh-CN" altLang="en-US" sz="2000" b="1" i="0" u="none" strike="noStrike" kern="1200" cap="none" spc="300" normalizeH="0" noProof="0">
              <a:ln>
                <a:noFill/>
              </a:ln>
              <a:solidFill>
                <a:srgbClr val="B380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22"/>
            </p:custDataLst>
          </p:nvPr>
        </p:nvSpPr>
        <p:spPr>
          <a:xfrm>
            <a:off x="8792068" y="4869642"/>
            <a:ext cx="1287367" cy="990939"/>
          </a:xfrm>
          <a:prstGeom prst="rect">
            <a:avLst/>
          </a:prstGeom>
          <a:noFill/>
        </p:spPr>
        <p:txBody>
          <a:bodyPr wrap="square" tIns="0" rtlCol="0" anchor="t" anchorCtr="0">
            <a:normAutofit lnSpcReduction="20000"/>
          </a:bodyPr>
          <a:lstStyle>
            <a:defPPr>
              <a:defRPr lang="en-US"/>
            </a:defPPr>
            <a:lvl1pPr algn="r">
              <a:lnSpc>
                <a:spcPct val="13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  <a:latin typeface="微软雅黑" panose="020B0503020204020204" charset="-122"/>
              </a:defRPr>
            </a:lvl1pPr>
          </a:lstStyle>
          <a:p>
            <a:pPr lvl="0" algn="ctr" defTabSz="457200">
              <a:defRPr/>
            </a:pPr>
            <a:r>
              <a:rPr lang="zh-CN" altLang="en-US" spc="150">
                <a:solidFill>
                  <a:srgbClr val="222222">
                    <a:lumMod val="90000"/>
                    <a:lumOff val="1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贪心算法；动态规划</a:t>
            </a:r>
            <a:endParaRPr lang="zh-CN" altLang="en-US" spc="150">
              <a:solidFill>
                <a:srgbClr val="222222">
                  <a:lumMod val="90000"/>
                  <a:lumOff val="1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矩形 45"/>
          <p:cNvSpPr/>
          <p:nvPr>
            <p:custDataLst>
              <p:tags r:id="rId23"/>
            </p:custDataLst>
          </p:nvPr>
        </p:nvSpPr>
        <p:spPr>
          <a:xfrm>
            <a:off x="8560087" y="4504055"/>
            <a:ext cx="1751330" cy="334010"/>
          </a:xfrm>
          <a:prstGeom prst="rect">
            <a:avLst/>
          </a:prstGeom>
        </p:spPr>
        <p:txBody>
          <a:bodyPr wrap="square" bIns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300" normalizeH="0" noProof="0">
                <a:ln>
                  <a:noFill/>
                </a:ln>
                <a:solidFill>
                  <a:srgbClr val="B380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90204" pitchFamily="34" charset="0"/>
              </a:rPr>
              <a:t>升级</a:t>
            </a:r>
            <a:endParaRPr kumimoji="0" lang="zh-CN" altLang="en-US" sz="1400" b="1" i="0" u="none" strike="noStrike" kern="1200" cap="none" spc="300" normalizeH="0" noProof="0">
              <a:ln>
                <a:noFill/>
              </a:ln>
              <a:solidFill>
                <a:srgbClr val="B380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381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 descr="soutu123.com_2570738_创意三角形折线_搜图123祝您工作顺利"/>
          <p:cNvPicPr>
            <a:picLocks noChangeAspect="1"/>
          </p:cNvPicPr>
          <p:nvPr/>
        </p:nvPicPr>
        <p:blipFill>
          <a:blip r:embed="rId1"/>
          <a:srcRect l="634" t="33324" r="42536" b="1041"/>
          <a:stretch>
            <a:fillRect/>
          </a:stretch>
        </p:blipFill>
        <p:spPr>
          <a:xfrm rot="10800000" flipH="1">
            <a:off x="8318500" y="2729230"/>
            <a:ext cx="3873500" cy="412877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208530" y="1924685"/>
            <a:ext cx="2908300" cy="2970530"/>
          </a:xfrm>
          <a:prstGeom prst="ellipse">
            <a:avLst/>
          </a:prstGeom>
          <a:solidFill>
            <a:srgbClr val="B380A2"/>
          </a:solidFill>
          <a:ln>
            <a:solidFill>
              <a:srgbClr val="B3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36788" y="2880995"/>
            <a:ext cx="285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PATR  04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788" y="3438525"/>
            <a:ext cx="285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升级</a:t>
            </a:r>
            <a:endParaRPr lang="zh-CN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数据结构概览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66" name="Freeform 174"/>
          <p:cNvSpPr/>
          <p:nvPr>
            <p:custDataLst>
              <p:tags r:id="rId1"/>
            </p:custDataLst>
          </p:nvPr>
        </p:nvSpPr>
        <p:spPr bwMode="auto">
          <a:xfrm>
            <a:off x="9830852" y="3045778"/>
            <a:ext cx="1876944" cy="625350"/>
          </a:xfrm>
          <a:custGeom>
            <a:avLst/>
            <a:gdLst>
              <a:gd name="T0" fmla="*/ 933 w 933"/>
              <a:gd name="T1" fmla="*/ 149 h 298"/>
              <a:gd name="T2" fmla="*/ 725 w 933"/>
              <a:gd name="T3" fmla="*/ 0 h 298"/>
              <a:gd name="T4" fmla="*/ 725 w 933"/>
              <a:gd name="T5" fmla="*/ 89 h 298"/>
              <a:gd name="T6" fmla="*/ 0 w 933"/>
              <a:gd name="T7" fmla="*/ 89 h 298"/>
              <a:gd name="T8" fmla="*/ 0 w 933"/>
              <a:gd name="T9" fmla="*/ 208 h 298"/>
              <a:gd name="T10" fmla="*/ 725 w 933"/>
              <a:gd name="T11" fmla="*/ 208 h 298"/>
              <a:gd name="T12" fmla="*/ 725 w 933"/>
              <a:gd name="T13" fmla="*/ 298 h 298"/>
              <a:gd name="T14" fmla="*/ 933 w 933"/>
              <a:gd name="T15" fmla="*/ 149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3" h="298">
                <a:moveTo>
                  <a:pt x="933" y="149"/>
                </a:moveTo>
                <a:lnTo>
                  <a:pt x="725" y="0"/>
                </a:lnTo>
                <a:lnTo>
                  <a:pt x="725" y="89"/>
                </a:lnTo>
                <a:lnTo>
                  <a:pt x="0" y="89"/>
                </a:lnTo>
                <a:lnTo>
                  <a:pt x="0" y="208"/>
                </a:lnTo>
                <a:lnTo>
                  <a:pt x="725" y="208"/>
                </a:lnTo>
                <a:lnTo>
                  <a:pt x="725" y="298"/>
                </a:lnTo>
                <a:lnTo>
                  <a:pt x="933" y="149"/>
                </a:lnTo>
                <a:close/>
              </a:path>
            </a:pathLst>
          </a:custGeom>
          <a:solidFill>
            <a:srgbClr val="B380A2"/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p>
            <a:pPr algn="ctr">
              <a:lnSpc>
                <a:spcPct val="120000"/>
              </a:lnSpc>
            </a:pPr>
            <a:endParaRPr lang="zh-CN" altLang="en-US" sz="1270"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" name="Freeform 179"/>
          <p:cNvSpPr/>
          <p:nvPr>
            <p:custDataLst>
              <p:tags r:id="rId2"/>
            </p:custDataLst>
          </p:nvPr>
        </p:nvSpPr>
        <p:spPr bwMode="auto">
          <a:xfrm>
            <a:off x="7898510" y="2895931"/>
            <a:ext cx="2706932" cy="915072"/>
          </a:xfrm>
          <a:custGeom>
            <a:avLst/>
            <a:gdLst>
              <a:gd name="T0" fmla="*/ 461 w 555"/>
              <a:gd name="T1" fmla="*/ 0 h 187"/>
              <a:gd name="T2" fmla="*/ 374 w 555"/>
              <a:gd name="T3" fmla="*/ 59 h 187"/>
              <a:gd name="T4" fmla="*/ 360 w 555"/>
              <a:gd name="T5" fmla="*/ 69 h 187"/>
              <a:gd name="T6" fmla="*/ 0 w 555"/>
              <a:gd name="T7" fmla="*/ 69 h 187"/>
              <a:gd name="T8" fmla="*/ 0 w 555"/>
              <a:gd name="T9" fmla="*/ 119 h 187"/>
              <a:gd name="T10" fmla="*/ 360 w 555"/>
              <a:gd name="T11" fmla="*/ 119 h 187"/>
              <a:gd name="T12" fmla="*/ 374 w 555"/>
              <a:gd name="T13" fmla="*/ 129 h 187"/>
              <a:gd name="T14" fmla="*/ 461 w 555"/>
              <a:gd name="T15" fmla="*/ 187 h 187"/>
              <a:gd name="T16" fmla="*/ 554 w 555"/>
              <a:gd name="T17" fmla="*/ 93 h 187"/>
              <a:gd name="T18" fmla="*/ 461 w 555"/>
              <a:gd name="T19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5" h="187">
                <a:moveTo>
                  <a:pt x="461" y="0"/>
                </a:moveTo>
                <a:cubicBezTo>
                  <a:pt x="422" y="0"/>
                  <a:pt x="388" y="25"/>
                  <a:pt x="374" y="59"/>
                </a:cubicBezTo>
                <a:cubicBezTo>
                  <a:pt x="372" y="65"/>
                  <a:pt x="366" y="69"/>
                  <a:pt x="36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119"/>
                  <a:pt x="0" y="119"/>
                  <a:pt x="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6" y="119"/>
                  <a:pt x="372" y="123"/>
                  <a:pt x="374" y="129"/>
                </a:cubicBezTo>
                <a:cubicBezTo>
                  <a:pt x="388" y="163"/>
                  <a:pt x="421" y="187"/>
                  <a:pt x="461" y="187"/>
                </a:cubicBezTo>
                <a:cubicBezTo>
                  <a:pt x="513" y="187"/>
                  <a:pt x="555" y="145"/>
                  <a:pt x="554" y="93"/>
                </a:cubicBezTo>
                <a:cubicBezTo>
                  <a:pt x="554" y="42"/>
                  <a:pt x="512" y="1"/>
                  <a:pt x="461" y="0"/>
                </a:cubicBezTo>
                <a:close/>
              </a:path>
            </a:pathLst>
          </a:custGeom>
          <a:solidFill>
            <a:srgbClr val="B380A2"/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p>
            <a:pPr algn="ctr">
              <a:lnSpc>
                <a:spcPct val="120000"/>
              </a:lnSpc>
            </a:pPr>
            <a:endParaRPr lang="zh-CN" altLang="en-US" sz="1270"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1" name="Oval 18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780347" y="2989231"/>
            <a:ext cx="720898" cy="731832"/>
          </a:xfrm>
          <a:prstGeom prst="ellipse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0" tIns="0" rIns="0" bIns="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04</a:t>
            </a:r>
            <a:endParaRPr lang="zh-CN" altLang="en-US" sz="2400" b="1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9" name="Freeform 179"/>
          <p:cNvSpPr/>
          <p:nvPr>
            <p:custDataLst>
              <p:tags r:id="rId4"/>
            </p:custDataLst>
          </p:nvPr>
        </p:nvSpPr>
        <p:spPr bwMode="auto">
          <a:xfrm>
            <a:off x="6229737" y="2895931"/>
            <a:ext cx="2706932" cy="915072"/>
          </a:xfrm>
          <a:custGeom>
            <a:avLst/>
            <a:gdLst>
              <a:gd name="T0" fmla="*/ 461 w 555"/>
              <a:gd name="T1" fmla="*/ 0 h 187"/>
              <a:gd name="T2" fmla="*/ 374 w 555"/>
              <a:gd name="T3" fmla="*/ 59 h 187"/>
              <a:gd name="T4" fmla="*/ 360 w 555"/>
              <a:gd name="T5" fmla="*/ 69 h 187"/>
              <a:gd name="T6" fmla="*/ 0 w 555"/>
              <a:gd name="T7" fmla="*/ 69 h 187"/>
              <a:gd name="T8" fmla="*/ 0 w 555"/>
              <a:gd name="T9" fmla="*/ 119 h 187"/>
              <a:gd name="T10" fmla="*/ 360 w 555"/>
              <a:gd name="T11" fmla="*/ 119 h 187"/>
              <a:gd name="T12" fmla="*/ 374 w 555"/>
              <a:gd name="T13" fmla="*/ 129 h 187"/>
              <a:gd name="T14" fmla="*/ 461 w 555"/>
              <a:gd name="T15" fmla="*/ 187 h 187"/>
              <a:gd name="T16" fmla="*/ 554 w 555"/>
              <a:gd name="T17" fmla="*/ 93 h 187"/>
              <a:gd name="T18" fmla="*/ 461 w 555"/>
              <a:gd name="T19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5" h="187">
                <a:moveTo>
                  <a:pt x="461" y="0"/>
                </a:moveTo>
                <a:cubicBezTo>
                  <a:pt x="422" y="0"/>
                  <a:pt x="388" y="25"/>
                  <a:pt x="374" y="59"/>
                </a:cubicBezTo>
                <a:cubicBezTo>
                  <a:pt x="372" y="65"/>
                  <a:pt x="366" y="69"/>
                  <a:pt x="36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119"/>
                  <a:pt x="0" y="119"/>
                  <a:pt x="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6" y="119"/>
                  <a:pt x="372" y="123"/>
                  <a:pt x="374" y="129"/>
                </a:cubicBezTo>
                <a:cubicBezTo>
                  <a:pt x="388" y="163"/>
                  <a:pt x="421" y="187"/>
                  <a:pt x="461" y="187"/>
                </a:cubicBezTo>
                <a:cubicBezTo>
                  <a:pt x="513" y="187"/>
                  <a:pt x="555" y="145"/>
                  <a:pt x="554" y="93"/>
                </a:cubicBezTo>
                <a:cubicBezTo>
                  <a:pt x="554" y="42"/>
                  <a:pt x="512" y="1"/>
                  <a:pt x="461" y="0"/>
                </a:cubicBezTo>
                <a:close/>
              </a:path>
            </a:pathLst>
          </a:custGeom>
          <a:solidFill>
            <a:srgbClr val="B380A2"/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p>
            <a:pPr algn="ctr">
              <a:lnSpc>
                <a:spcPct val="120000"/>
              </a:lnSpc>
            </a:pPr>
            <a:endParaRPr lang="zh-CN" altLang="en-US" sz="1270"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0" name="Oval 18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11574" y="2989231"/>
            <a:ext cx="720898" cy="731832"/>
          </a:xfrm>
          <a:prstGeom prst="ellipse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0" tIns="0" rIns="0" bIns="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03</a:t>
            </a:r>
            <a:endParaRPr lang="zh-CN" altLang="en-US" sz="2400" b="1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" name="Freeform 179"/>
          <p:cNvSpPr/>
          <p:nvPr>
            <p:custDataLst>
              <p:tags r:id="rId6"/>
            </p:custDataLst>
          </p:nvPr>
        </p:nvSpPr>
        <p:spPr bwMode="auto">
          <a:xfrm>
            <a:off x="4560964" y="2895931"/>
            <a:ext cx="2706932" cy="915072"/>
          </a:xfrm>
          <a:custGeom>
            <a:avLst/>
            <a:gdLst>
              <a:gd name="T0" fmla="*/ 461 w 555"/>
              <a:gd name="T1" fmla="*/ 0 h 187"/>
              <a:gd name="T2" fmla="*/ 374 w 555"/>
              <a:gd name="T3" fmla="*/ 59 h 187"/>
              <a:gd name="T4" fmla="*/ 360 w 555"/>
              <a:gd name="T5" fmla="*/ 69 h 187"/>
              <a:gd name="T6" fmla="*/ 0 w 555"/>
              <a:gd name="T7" fmla="*/ 69 h 187"/>
              <a:gd name="T8" fmla="*/ 0 w 555"/>
              <a:gd name="T9" fmla="*/ 119 h 187"/>
              <a:gd name="T10" fmla="*/ 360 w 555"/>
              <a:gd name="T11" fmla="*/ 119 h 187"/>
              <a:gd name="T12" fmla="*/ 374 w 555"/>
              <a:gd name="T13" fmla="*/ 129 h 187"/>
              <a:gd name="T14" fmla="*/ 461 w 555"/>
              <a:gd name="T15" fmla="*/ 187 h 187"/>
              <a:gd name="T16" fmla="*/ 554 w 555"/>
              <a:gd name="T17" fmla="*/ 93 h 187"/>
              <a:gd name="T18" fmla="*/ 461 w 555"/>
              <a:gd name="T19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5" h="187">
                <a:moveTo>
                  <a:pt x="461" y="0"/>
                </a:moveTo>
                <a:cubicBezTo>
                  <a:pt x="422" y="0"/>
                  <a:pt x="388" y="25"/>
                  <a:pt x="374" y="59"/>
                </a:cubicBezTo>
                <a:cubicBezTo>
                  <a:pt x="372" y="65"/>
                  <a:pt x="366" y="69"/>
                  <a:pt x="36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119"/>
                  <a:pt x="0" y="119"/>
                  <a:pt x="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6" y="119"/>
                  <a:pt x="372" y="123"/>
                  <a:pt x="374" y="129"/>
                </a:cubicBezTo>
                <a:cubicBezTo>
                  <a:pt x="388" y="163"/>
                  <a:pt x="421" y="187"/>
                  <a:pt x="461" y="187"/>
                </a:cubicBezTo>
                <a:cubicBezTo>
                  <a:pt x="513" y="187"/>
                  <a:pt x="555" y="145"/>
                  <a:pt x="554" y="93"/>
                </a:cubicBezTo>
                <a:cubicBezTo>
                  <a:pt x="554" y="42"/>
                  <a:pt x="512" y="1"/>
                  <a:pt x="461" y="0"/>
                </a:cubicBezTo>
                <a:close/>
              </a:path>
            </a:pathLst>
          </a:custGeom>
          <a:solidFill>
            <a:srgbClr val="B380A2"/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p>
            <a:pPr algn="ctr">
              <a:lnSpc>
                <a:spcPct val="120000"/>
              </a:lnSpc>
            </a:pPr>
            <a:endParaRPr lang="zh-CN" altLang="en-US" sz="1270"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" name="Oval 18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442801" y="2989231"/>
            <a:ext cx="720898" cy="731832"/>
          </a:xfrm>
          <a:prstGeom prst="ellipse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0" tIns="0" rIns="0" bIns="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02</a:t>
            </a:r>
            <a:endParaRPr lang="zh-CN" altLang="en-US" sz="2400" b="1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2" name="任意多边形 61"/>
          <p:cNvSpPr/>
          <p:nvPr>
            <p:custDataLst>
              <p:tags r:id="rId8"/>
            </p:custDataLst>
          </p:nvPr>
        </p:nvSpPr>
        <p:spPr bwMode="auto">
          <a:xfrm>
            <a:off x="3802215" y="2895931"/>
            <a:ext cx="1796909" cy="915072"/>
          </a:xfrm>
          <a:custGeom>
            <a:avLst/>
            <a:gdLst>
              <a:gd name="connsiteX0" fmla="*/ 1343230 w 1796909"/>
              <a:gd name="connsiteY0" fmla="*/ 0 h 915072"/>
              <a:gd name="connsiteX1" fmla="*/ 1796824 w 1796909"/>
              <a:gd name="connsiteY1" fmla="*/ 455089 h 915072"/>
              <a:gd name="connsiteX2" fmla="*/ 1343230 w 1796909"/>
              <a:gd name="connsiteY2" fmla="*/ 915072 h 915072"/>
              <a:gd name="connsiteX3" fmla="*/ 918900 w 1796909"/>
              <a:gd name="connsiteY3" fmla="*/ 631253 h 915072"/>
              <a:gd name="connsiteX4" fmla="*/ 850617 w 1796909"/>
              <a:gd name="connsiteY4" fmla="*/ 582319 h 915072"/>
              <a:gd name="connsiteX5" fmla="*/ 62601 w 1796909"/>
              <a:gd name="connsiteY5" fmla="*/ 582319 h 915072"/>
              <a:gd name="connsiteX6" fmla="*/ 0 w 1796909"/>
              <a:gd name="connsiteY6" fmla="*/ 582319 h 915072"/>
              <a:gd name="connsiteX7" fmla="*/ 0 w 1796909"/>
              <a:gd name="connsiteY7" fmla="*/ 337647 h 915072"/>
              <a:gd name="connsiteX8" fmla="*/ 9659 w 1796909"/>
              <a:gd name="connsiteY8" fmla="*/ 337647 h 915072"/>
              <a:gd name="connsiteX9" fmla="*/ 850617 w 1796909"/>
              <a:gd name="connsiteY9" fmla="*/ 337647 h 915072"/>
              <a:gd name="connsiteX10" fmla="*/ 918900 w 1796909"/>
              <a:gd name="connsiteY10" fmla="*/ 288713 h 915072"/>
              <a:gd name="connsiteX11" fmla="*/ 1343230 w 1796909"/>
              <a:gd name="connsiteY11" fmla="*/ 0 h 91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6909" h="915072">
                <a:moveTo>
                  <a:pt x="1343230" y="0"/>
                </a:moveTo>
                <a:cubicBezTo>
                  <a:pt x="1591975" y="4894"/>
                  <a:pt x="1796824" y="205524"/>
                  <a:pt x="1796824" y="455089"/>
                </a:cubicBezTo>
                <a:cubicBezTo>
                  <a:pt x="1801701" y="709548"/>
                  <a:pt x="1596852" y="915072"/>
                  <a:pt x="1343230" y="915072"/>
                </a:cubicBezTo>
                <a:cubicBezTo>
                  <a:pt x="1148136" y="915072"/>
                  <a:pt x="987183" y="797630"/>
                  <a:pt x="918900" y="631253"/>
                </a:cubicBezTo>
                <a:cubicBezTo>
                  <a:pt x="909145" y="601892"/>
                  <a:pt x="879881" y="582319"/>
                  <a:pt x="850617" y="582319"/>
                </a:cubicBezTo>
                <a:cubicBezTo>
                  <a:pt x="850617" y="582319"/>
                  <a:pt x="850617" y="582319"/>
                  <a:pt x="62601" y="582319"/>
                </a:cubicBezTo>
                <a:lnTo>
                  <a:pt x="0" y="582319"/>
                </a:lnTo>
                <a:lnTo>
                  <a:pt x="0" y="337647"/>
                </a:lnTo>
                <a:lnTo>
                  <a:pt x="9659" y="337647"/>
                </a:lnTo>
                <a:cubicBezTo>
                  <a:pt x="231720" y="337647"/>
                  <a:pt x="507678" y="337647"/>
                  <a:pt x="850617" y="337647"/>
                </a:cubicBezTo>
                <a:cubicBezTo>
                  <a:pt x="879881" y="337647"/>
                  <a:pt x="909145" y="318073"/>
                  <a:pt x="918900" y="288713"/>
                </a:cubicBezTo>
                <a:cubicBezTo>
                  <a:pt x="987183" y="122336"/>
                  <a:pt x="1153013" y="0"/>
                  <a:pt x="1343230" y="0"/>
                </a:cubicBezTo>
                <a:close/>
              </a:path>
            </a:pathLst>
          </a:custGeom>
          <a:solidFill>
            <a:srgbClr val="B380A2"/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p>
            <a:pPr algn="ctr">
              <a:lnSpc>
                <a:spcPct val="120000"/>
              </a:lnSpc>
            </a:pPr>
            <a:endParaRPr lang="zh-CN" altLang="en-US" sz="1270">
              <a:gradFill flip="none" rotWithShape="1">
                <a:gsLst>
                  <a:gs pos="0">
                    <a:sysClr val="window" lastClr="FFFFFF">
                      <a:shade val="30000"/>
                      <a:satMod val="115000"/>
                    </a:sysClr>
                  </a:gs>
                  <a:gs pos="50000">
                    <a:sysClr val="window" lastClr="FFFFFF">
                      <a:shade val="67500"/>
                      <a:satMod val="115000"/>
                    </a:sysClr>
                  </a:gs>
                  <a:gs pos="100000">
                    <a:sysClr val="window" lastClr="FFFFFF">
                      <a:shade val="100000"/>
                      <a:satMod val="115000"/>
                    </a:sysClr>
                  </a:gs>
                </a:gsLst>
                <a:lin ang="2700000" scaled="1"/>
                <a:tileRect/>
              </a:gra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8" name="Oval 18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778820" y="2989231"/>
            <a:ext cx="720898" cy="731832"/>
          </a:xfrm>
          <a:prstGeom prst="ellipse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0" tIns="0" rIns="0" bIns="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01</a:t>
            </a:r>
            <a:endParaRPr lang="zh-CN" altLang="en-US" sz="2400" b="1" dirty="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40" name="Picture 466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191524" y="2736868"/>
            <a:ext cx="2795294" cy="110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 471"/>
          <p:cNvSpPr/>
          <p:nvPr>
            <p:custDataLst>
              <p:tags r:id="rId12"/>
            </p:custDataLst>
          </p:nvPr>
        </p:nvSpPr>
        <p:spPr bwMode="auto">
          <a:xfrm>
            <a:off x="423532" y="3132349"/>
            <a:ext cx="947281" cy="776886"/>
          </a:xfrm>
          <a:custGeom>
            <a:avLst/>
            <a:gdLst>
              <a:gd name="T0" fmla="*/ 629 w 629"/>
              <a:gd name="T1" fmla="*/ 0 h 447"/>
              <a:gd name="T2" fmla="*/ 629 w 629"/>
              <a:gd name="T3" fmla="*/ 447 h 447"/>
              <a:gd name="T4" fmla="*/ 0 w 629"/>
              <a:gd name="T5" fmla="*/ 444 h 447"/>
              <a:gd name="T6" fmla="*/ 0 w 629"/>
              <a:gd name="T7" fmla="*/ 0 h 447"/>
              <a:gd name="T8" fmla="*/ 629 w 629"/>
              <a:gd name="T9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9" h="447">
                <a:moveTo>
                  <a:pt x="629" y="0"/>
                </a:moveTo>
                <a:lnTo>
                  <a:pt x="629" y="447"/>
                </a:lnTo>
                <a:lnTo>
                  <a:pt x="0" y="444"/>
                </a:lnTo>
                <a:lnTo>
                  <a:pt x="0" y="0"/>
                </a:lnTo>
                <a:lnTo>
                  <a:pt x="629" y="0"/>
                </a:ln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2" name="Freeform 472"/>
          <p:cNvSpPr/>
          <p:nvPr>
            <p:custDataLst>
              <p:tags r:id="rId13"/>
            </p:custDataLst>
          </p:nvPr>
        </p:nvSpPr>
        <p:spPr bwMode="auto">
          <a:xfrm>
            <a:off x="741916" y="3572063"/>
            <a:ext cx="587203" cy="337172"/>
          </a:xfrm>
          <a:custGeom>
            <a:avLst/>
            <a:gdLst>
              <a:gd name="T0" fmla="*/ 143 w 143"/>
              <a:gd name="T1" fmla="*/ 82 h 82"/>
              <a:gd name="T2" fmla="*/ 0 w 143"/>
              <a:gd name="T3" fmla="*/ 81 h 82"/>
              <a:gd name="T4" fmla="*/ 4 w 143"/>
              <a:gd name="T5" fmla="*/ 0 h 82"/>
              <a:gd name="T6" fmla="*/ 143 w 143"/>
              <a:gd name="T7" fmla="*/ 0 h 82"/>
              <a:gd name="T8" fmla="*/ 143 w 143"/>
              <a:gd name="T9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82">
                <a:moveTo>
                  <a:pt x="143" y="82"/>
                </a:moveTo>
                <a:cubicBezTo>
                  <a:pt x="0" y="81"/>
                  <a:pt x="0" y="81"/>
                  <a:pt x="0" y="81"/>
                </a:cubicBezTo>
                <a:cubicBezTo>
                  <a:pt x="2" y="54"/>
                  <a:pt x="3" y="27"/>
                  <a:pt x="4" y="0"/>
                </a:cubicBezTo>
                <a:cubicBezTo>
                  <a:pt x="143" y="0"/>
                  <a:pt x="143" y="0"/>
                  <a:pt x="143" y="0"/>
                </a:cubicBezTo>
                <a:lnTo>
                  <a:pt x="143" y="82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  <a:alpha val="88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Rectangle 47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23531" y="3116707"/>
            <a:ext cx="745757" cy="853358"/>
          </a:xfrm>
          <a:prstGeom prst="rect">
            <a:avLst/>
          </a:prstGeom>
          <a:solidFill>
            <a:srgbClr val="E1B6CD"/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Rectangle 47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23531" y="3671128"/>
            <a:ext cx="745757" cy="298936"/>
          </a:xfrm>
          <a:prstGeom prst="rect">
            <a:avLst/>
          </a:prstGeom>
          <a:solidFill>
            <a:srgbClr val="B380A2"/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Freeform 475"/>
          <p:cNvSpPr/>
          <p:nvPr>
            <p:custDataLst>
              <p:tags r:id="rId16"/>
            </p:custDataLst>
          </p:nvPr>
        </p:nvSpPr>
        <p:spPr bwMode="auto">
          <a:xfrm>
            <a:off x="964288" y="3794526"/>
            <a:ext cx="123348" cy="123398"/>
          </a:xfrm>
          <a:custGeom>
            <a:avLst/>
            <a:gdLst>
              <a:gd name="T0" fmla="*/ 21 w 30"/>
              <a:gd name="T1" fmla="*/ 26 h 30"/>
              <a:gd name="T2" fmla="*/ 4 w 30"/>
              <a:gd name="T3" fmla="*/ 21 h 30"/>
              <a:gd name="T4" fmla="*/ 9 w 30"/>
              <a:gd name="T5" fmla="*/ 3 h 30"/>
              <a:gd name="T6" fmla="*/ 27 w 30"/>
              <a:gd name="T7" fmla="*/ 9 h 30"/>
              <a:gd name="T8" fmla="*/ 21 w 30"/>
              <a:gd name="T9" fmla="*/ 26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21" y="26"/>
                </a:moveTo>
                <a:cubicBezTo>
                  <a:pt x="15" y="30"/>
                  <a:pt x="7" y="27"/>
                  <a:pt x="4" y="21"/>
                </a:cubicBezTo>
                <a:cubicBezTo>
                  <a:pt x="0" y="14"/>
                  <a:pt x="3" y="6"/>
                  <a:pt x="9" y="3"/>
                </a:cubicBezTo>
                <a:cubicBezTo>
                  <a:pt x="16" y="0"/>
                  <a:pt x="24" y="2"/>
                  <a:pt x="27" y="9"/>
                </a:cubicBezTo>
                <a:cubicBezTo>
                  <a:pt x="30" y="15"/>
                  <a:pt x="28" y="23"/>
                  <a:pt x="21" y="26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6" name="Freeform 476"/>
          <p:cNvSpPr/>
          <p:nvPr>
            <p:custDataLst>
              <p:tags r:id="rId17"/>
            </p:custDataLst>
          </p:nvPr>
        </p:nvSpPr>
        <p:spPr bwMode="auto">
          <a:xfrm>
            <a:off x="1033781" y="3846666"/>
            <a:ext cx="24322" cy="26069"/>
          </a:xfrm>
          <a:custGeom>
            <a:avLst/>
            <a:gdLst>
              <a:gd name="T0" fmla="*/ 4 w 6"/>
              <a:gd name="T1" fmla="*/ 5 h 6"/>
              <a:gd name="T2" fmla="*/ 1 w 6"/>
              <a:gd name="T3" fmla="*/ 4 h 6"/>
              <a:gd name="T4" fmla="*/ 2 w 6"/>
              <a:gd name="T5" fmla="*/ 1 h 6"/>
              <a:gd name="T6" fmla="*/ 5 w 6"/>
              <a:gd name="T7" fmla="*/ 2 h 6"/>
              <a:gd name="T8" fmla="*/ 4 w 6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4" y="5"/>
                </a:moveTo>
                <a:cubicBezTo>
                  <a:pt x="3" y="6"/>
                  <a:pt x="2" y="5"/>
                  <a:pt x="1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5" y="0"/>
                  <a:pt x="5" y="2"/>
                </a:cubicBezTo>
                <a:cubicBezTo>
                  <a:pt x="6" y="3"/>
                  <a:pt x="6" y="4"/>
                  <a:pt x="4" y="5"/>
                </a:cubicBez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Freeform 477"/>
          <p:cNvSpPr/>
          <p:nvPr>
            <p:custDataLst>
              <p:tags r:id="rId18"/>
            </p:custDataLst>
          </p:nvPr>
        </p:nvSpPr>
        <p:spPr bwMode="auto">
          <a:xfrm>
            <a:off x="1021620" y="3822335"/>
            <a:ext cx="24322" cy="24332"/>
          </a:xfrm>
          <a:custGeom>
            <a:avLst/>
            <a:gdLst>
              <a:gd name="T0" fmla="*/ 4 w 6"/>
              <a:gd name="T1" fmla="*/ 5 h 6"/>
              <a:gd name="T2" fmla="*/ 1 w 6"/>
              <a:gd name="T3" fmla="*/ 4 h 6"/>
              <a:gd name="T4" fmla="*/ 2 w 6"/>
              <a:gd name="T5" fmla="*/ 1 h 6"/>
              <a:gd name="T6" fmla="*/ 5 w 6"/>
              <a:gd name="T7" fmla="*/ 2 h 6"/>
              <a:gd name="T8" fmla="*/ 4 w 6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4" y="5"/>
                </a:moveTo>
                <a:cubicBezTo>
                  <a:pt x="3" y="6"/>
                  <a:pt x="2" y="5"/>
                  <a:pt x="1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6" y="3"/>
                  <a:pt x="6" y="5"/>
                  <a:pt x="4" y="5"/>
                </a:cubicBez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Freeform 478"/>
          <p:cNvSpPr/>
          <p:nvPr>
            <p:custDataLst>
              <p:tags r:id="rId19"/>
            </p:custDataLst>
          </p:nvPr>
        </p:nvSpPr>
        <p:spPr bwMode="auto">
          <a:xfrm>
            <a:off x="1009458" y="3858832"/>
            <a:ext cx="24322" cy="26069"/>
          </a:xfrm>
          <a:custGeom>
            <a:avLst/>
            <a:gdLst>
              <a:gd name="T0" fmla="*/ 4 w 6"/>
              <a:gd name="T1" fmla="*/ 5 h 6"/>
              <a:gd name="T2" fmla="*/ 0 w 6"/>
              <a:gd name="T3" fmla="*/ 4 h 6"/>
              <a:gd name="T4" fmla="*/ 1 w 6"/>
              <a:gd name="T5" fmla="*/ 1 h 6"/>
              <a:gd name="T6" fmla="*/ 5 w 6"/>
              <a:gd name="T7" fmla="*/ 2 h 6"/>
              <a:gd name="T8" fmla="*/ 4 w 6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4" y="5"/>
                </a:moveTo>
                <a:cubicBezTo>
                  <a:pt x="3" y="6"/>
                  <a:pt x="1" y="6"/>
                  <a:pt x="0" y="4"/>
                </a:cubicBezTo>
                <a:cubicBezTo>
                  <a:pt x="0" y="3"/>
                  <a:pt x="0" y="2"/>
                  <a:pt x="1" y="1"/>
                </a:cubicBezTo>
                <a:cubicBezTo>
                  <a:pt x="3" y="0"/>
                  <a:pt x="4" y="1"/>
                  <a:pt x="5" y="2"/>
                </a:cubicBezTo>
                <a:cubicBezTo>
                  <a:pt x="6" y="3"/>
                  <a:pt x="5" y="5"/>
                  <a:pt x="4" y="5"/>
                </a:cubicBez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Freeform 479"/>
          <p:cNvSpPr/>
          <p:nvPr>
            <p:custDataLst>
              <p:tags r:id="rId20"/>
            </p:custDataLst>
          </p:nvPr>
        </p:nvSpPr>
        <p:spPr bwMode="auto">
          <a:xfrm>
            <a:off x="997298" y="3834500"/>
            <a:ext cx="24322" cy="24332"/>
          </a:xfrm>
          <a:custGeom>
            <a:avLst/>
            <a:gdLst>
              <a:gd name="T0" fmla="*/ 4 w 6"/>
              <a:gd name="T1" fmla="*/ 6 h 6"/>
              <a:gd name="T2" fmla="*/ 0 w 6"/>
              <a:gd name="T3" fmla="*/ 5 h 6"/>
              <a:gd name="T4" fmla="*/ 2 w 6"/>
              <a:gd name="T5" fmla="*/ 1 h 6"/>
              <a:gd name="T6" fmla="*/ 5 w 6"/>
              <a:gd name="T7" fmla="*/ 2 h 6"/>
              <a:gd name="T8" fmla="*/ 4 w 6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4" y="6"/>
                </a:moveTo>
                <a:cubicBezTo>
                  <a:pt x="3" y="6"/>
                  <a:pt x="1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0"/>
                  <a:pt x="4" y="1"/>
                  <a:pt x="5" y="2"/>
                </a:cubicBezTo>
                <a:cubicBezTo>
                  <a:pt x="6" y="3"/>
                  <a:pt x="5" y="5"/>
                  <a:pt x="4" y="6"/>
                </a:cubicBez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0" name="Freeform 480"/>
          <p:cNvSpPr/>
          <p:nvPr>
            <p:custDataLst>
              <p:tags r:id="rId21"/>
            </p:custDataLst>
          </p:nvPr>
        </p:nvSpPr>
        <p:spPr bwMode="auto">
          <a:xfrm>
            <a:off x="807933" y="3794526"/>
            <a:ext cx="123348" cy="123398"/>
          </a:xfrm>
          <a:custGeom>
            <a:avLst/>
            <a:gdLst>
              <a:gd name="T0" fmla="*/ 21 w 30"/>
              <a:gd name="T1" fmla="*/ 26 h 30"/>
              <a:gd name="T2" fmla="*/ 3 w 30"/>
              <a:gd name="T3" fmla="*/ 21 h 30"/>
              <a:gd name="T4" fmla="*/ 9 w 30"/>
              <a:gd name="T5" fmla="*/ 3 h 30"/>
              <a:gd name="T6" fmla="*/ 26 w 30"/>
              <a:gd name="T7" fmla="*/ 9 h 30"/>
              <a:gd name="T8" fmla="*/ 21 w 30"/>
              <a:gd name="T9" fmla="*/ 26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21" y="26"/>
                </a:moveTo>
                <a:cubicBezTo>
                  <a:pt x="14" y="30"/>
                  <a:pt x="6" y="27"/>
                  <a:pt x="3" y="21"/>
                </a:cubicBezTo>
                <a:cubicBezTo>
                  <a:pt x="0" y="14"/>
                  <a:pt x="2" y="6"/>
                  <a:pt x="9" y="3"/>
                </a:cubicBezTo>
                <a:cubicBezTo>
                  <a:pt x="15" y="0"/>
                  <a:pt x="23" y="2"/>
                  <a:pt x="26" y="9"/>
                </a:cubicBezTo>
                <a:cubicBezTo>
                  <a:pt x="30" y="15"/>
                  <a:pt x="27" y="23"/>
                  <a:pt x="21" y="26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" name="Freeform 481"/>
          <p:cNvSpPr/>
          <p:nvPr>
            <p:custDataLst>
              <p:tags r:id="rId22"/>
            </p:custDataLst>
          </p:nvPr>
        </p:nvSpPr>
        <p:spPr bwMode="auto">
          <a:xfrm>
            <a:off x="873949" y="3846666"/>
            <a:ext cx="24322" cy="26069"/>
          </a:xfrm>
          <a:custGeom>
            <a:avLst/>
            <a:gdLst>
              <a:gd name="T0" fmla="*/ 5 w 6"/>
              <a:gd name="T1" fmla="*/ 5 h 6"/>
              <a:gd name="T2" fmla="*/ 1 w 6"/>
              <a:gd name="T3" fmla="*/ 4 h 6"/>
              <a:gd name="T4" fmla="*/ 2 w 6"/>
              <a:gd name="T5" fmla="*/ 1 h 6"/>
              <a:gd name="T6" fmla="*/ 6 w 6"/>
              <a:gd name="T7" fmla="*/ 2 h 6"/>
              <a:gd name="T8" fmla="*/ 5 w 6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5" y="5"/>
                </a:moveTo>
                <a:cubicBezTo>
                  <a:pt x="3" y="6"/>
                  <a:pt x="2" y="5"/>
                  <a:pt x="1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5" y="0"/>
                  <a:pt x="6" y="2"/>
                </a:cubicBezTo>
                <a:cubicBezTo>
                  <a:pt x="6" y="3"/>
                  <a:pt x="6" y="4"/>
                  <a:pt x="5" y="5"/>
                </a:cubicBez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Freeform 482"/>
          <p:cNvSpPr/>
          <p:nvPr>
            <p:custDataLst>
              <p:tags r:id="rId23"/>
            </p:custDataLst>
          </p:nvPr>
        </p:nvSpPr>
        <p:spPr bwMode="auto">
          <a:xfrm>
            <a:off x="861788" y="3822335"/>
            <a:ext cx="24322" cy="24332"/>
          </a:xfrm>
          <a:custGeom>
            <a:avLst/>
            <a:gdLst>
              <a:gd name="T0" fmla="*/ 5 w 6"/>
              <a:gd name="T1" fmla="*/ 5 h 6"/>
              <a:gd name="T2" fmla="*/ 1 w 6"/>
              <a:gd name="T3" fmla="*/ 4 h 6"/>
              <a:gd name="T4" fmla="*/ 2 w 6"/>
              <a:gd name="T5" fmla="*/ 1 h 6"/>
              <a:gd name="T6" fmla="*/ 6 w 6"/>
              <a:gd name="T7" fmla="*/ 2 h 6"/>
              <a:gd name="T8" fmla="*/ 5 w 6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5" y="5"/>
                </a:moveTo>
                <a:cubicBezTo>
                  <a:pt x="3" y="6"/>
                  <a:pt x="2" y="5"/>
                  <a:pt x="1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5" y="1"/>
                  <a:pt x="6" y="2"/>
                </a:cubicBezTo>
                <a:cubicBezTo>
                  <a:pt x="6" y="3"/>
                  <a:pt x="6" y="5"/>
                  <a:pt x="5" y="5"/>
                </a:cubicBez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3" name="Freeform 483"/>
          <p:cNvSpPr/>
          <p:nvPr>
            <p:custDataLst>
              <p:tags r:id="rId24"/>
            </p:custDataLst>
          </p:nvPr>
        </p:nvSpPr>
        <p:spPr bwMode="auto">
          <a:xfrm>
            <a:off x="849628" y="3858832"/>
            <a:ext cx="24322" cy="26069"/>
          </a:xfrm>
          <a:custGeom>
            <a:avLst/>
            <a:gdLst>
              <a:gd name="T0" fmla="*/ 4 w 6"/>
              <a:gd name="T1" fmla="*/ 5 h 6"/>
              <a:gd name="T2" fmla="*/ 1 w 6"/>
              <a:gd name="T3" fmla="*/ 4 h 6"/>
              <a:gd name="T4" fmla="*/ 2 w 6"/>
              <a:gd name="T5" fmla="*/ 1 h 6"/>
              <a:gd name="T6" fmla="*/ 5 w 6"/>
              <a:gd name="T7" fmla="*/ 2 h 6"/>
              <a:gd name="T8" fmla="*/ 4 w 6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4" y="5"/>
                </a:moveTo>
                <a:cubicBezTo>
                  <a:pt x="3" y="6"/>
                  <a:pt x="1" y="6"/>
                  <a:pt x="1" y="4"/>
                </a:cubicBezTo>
                <a:cubicBezTo>
                  <a:pt x="0" y="3"/>
                  <a:pt x="0" y="2"/>
                  <a:pt x="2" y="1"/>
                </a:cubicBezTo>
                <a:cubicBezTo>
                  <a:pt x="3" y="0"/>
                  <a:pt x="4" y="1"/>
                  <a:pt x="5" y="2"/>
                </a:cubicBezTo>
                <a:cubicBezTo>
                  <a:pt x="6" y="3"/>
                  <a:pt x="5" y="5"/>
                  <a:pt x="4" y="5"/>
                </a:cubicBez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4" name="Freeform 484"/>
          <p:cNvSpPr/>
          <p:nvPr>
            <p:custDataLst>
              <p:tags r:id="rId25"/>
            </p:custDataLst>
          </p:nvPr>
        </p:nvSpPr>
        <p:spPr bwMode="auto">
          <a:xfrm>
            <a:off x="837466" y="3834500"/>
            <a:ext cx="24322" cy="24332"/>
          </a:xfrm>
          <a:custGeom>
            <a:avLst/>
            <a:gdLst>
              <a:gd name="T0" fmla="*/ 4 w 6"/>
              <a:gd name="T1" fmla="*/ 6 h 6"/>
              <a:gd name="T2" fmla="*/ 1 w 6"/>
              <a:gd name="T3" fmla="*/ 5 h 6"/>
              <a:gd name="T4" fmla="*/ 2 w 6"/>
              <a:gd name="T5" fmla="*/ 1 h 6"/>
              <a:gd name="T6" fmla="*/ 5 w 6"/>
              <a:gd name="T7" fmla="*/ 2 h 6"/>
              <a:gd name="T8" fmla="*/ 4 w 6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4" y="6"/>
                </a:moveTo>
                <a:cubicBezTo>
                  <a:pt x="3" y="6"/>
                  <a:pt x="1" y="6"/>
                  <a:pt x="1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6" y="3"/>
                  <a:pt x="5" y="5"/>
                  <a:pt x="4" y="6"/>
                </a:cubicBez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vert="horz" wrap="square" lIns="90000" tIns="46800" rIns="90000" bIns="46800" numCol="1" anchor="ctr" anchorCtr="0" compatLnSpc="1">
            <a:noAutofit/>
          </a:bodyPr>
          <a:p>
            <a:pPr>
              <a:lnSpc>
                <a:spcPct val="120000"/>
              </a:lnSpc>
            </a:pPr>
            <a:endParaRPr lang="zh-CN" altLang="en-US" sz="127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9" name="圆角矩形 79"/>
          <p:cNvSpPr/>
          <p:nvPr>
            <p:custDataLst>
              <p:tags r:id="rId26"/>
            </p:custDataLst>
          </p:nvPr>
        </p:nvSpPr>
        <p:spPr>
          <a:xfrm>
            <a:off x="4162793" y="4075049"/>
            <a:ext cx="1906594" cy="45064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27"/>
            </p:custDataLst>
          </p:nvPr>
        </p:nvSpPr>
        <p:spPr>
          <a:xfrm>
            <a:off x="4276848" y="4091953"/>
            <a:ext cx="1678485" cy="42986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000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递归思想</a:t>
            </a:r>
            <a:endParaRPr lang="zh-CN" altLang="en-US" sz="2000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1" name="文本框 70"/>
          <p:cNvSpPr txBox="1"/>
          <p:nvPr>
            <p:custDataLst>
              <p:tags r:id="rId28"/>
            </p:custDataLst>
          </p:nvPr>
        </p:nvSpPr>
        <p:spPr>
          <a:xfrm>
            <a:off x="4036519" y="4614085"/>
            <a:ext cx="2159142" cy="760536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自下而上的分析问题，找到问题的最小单元。数组和链表是基础</a:t>
            </a:r>
            <a:endParaRPr lang="zh-CN" altLang="en-US" sz="140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3" name="圆角矩形 79"/>
          <p:cNvSpPr/>
          <p:nvPr>
            <p:custDataLst>
              <p:tags r:id="rId29"/>
            </p:custDataLst>
          </p:nvPr>
        </p:nvSpPr>
        <p:spPr>
          <a:xfrm>
            <a:off x="7500338" y="4075049"/>
            <a:ext cx="1906594" cy="45064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4" name="文本框 73"/>
          <p:cNvSpPr txBox="1"/>
          <p:nvPr>
            <p:custDataLst>
              <p:tags r:id="rId30"/>
            </p:custDataLst>
          </p:nvPr>
        </p:nvSpPr>
        <p:spPr>
          <a:xfrm>
            <a:off x="7614393" y="4091953"/>
            <a:ext cx="1678485" cy="42986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000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图</a:t>
            </a:r>
            <a:endParaRPr lang="zh-CN" altLang="en-US" sz="2000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31"/>
            </p:custDataLst>
          </p:nvPr>
        </p:nvSpPr>
        <p:spPr>
          <a:xfrm>
            <a:off x="7374064" y="4614085"/>
            <a:ext cx="2159142" cy="760536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邻接表就是链表，邻接矩阵就是二维数组</a:t>
            </a:r>
            <a:endParaRPr lang="zh-CN" altLang="en-US" sz="140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7" name="圆角矩形 79"/>
          <p:cNvSpPr/>
          <p:nvPr>
            <p:custDataLst>
              <p:tags r:id="rId32"/>
            </p:custDataLst>
          </p:nvPr>
        </p:nvSpPr>
        <p:spPr>
          <a:xfrm>
            <a:off x="5861146" y="1505474"/>
            <a:ext cx="1906594" cy="45064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8" name="文本框 77"/>
          <p:cNvSpPr txBox="1"/>
          <p:nvPr>
            <p:custDataLst>
              <p:tags r:id="rId33"/>
            </p:custDataLst>
          </p:nvPr>
        </p:nvSpPr>
        <p:spPr>
          <a:xfrm>
            <a:off x="6046956" y="1522378"/>
            <a:ext cx="1678485" cy="4298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algn="ctr">
              <a:lnSpc>
                <a:spcPct val="120000"/>
              </a:lnSpc>
            </a:pPr>
            <a:r>
              <a:rPr lang="zh-CN" altLang="en-US" sz="2000" spc="300" dirty="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队列和栈</a:t>
            </a:r>
            <a:endParaRPr lang="zh-CN" altLang="en-US" sz="2000" spc="300" dirty="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9" name="文本框 78"/>
          <p:cNvSpPr txBox="1"/>
          <p:nvPr>
            <p:custDataLst>
              <p:tags r:id="rId34"/>
            </p:custDataLst>
          </p:nvPr>
        </p:nvSpPr>
        <p:spPr>
          <a:xfrm>
            <a:off x="5734872" y="2044510"/>
            <a:ext cx="2159142" cy="760536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既可以用链表来实现，也可以用数组来实现。链表需要更大的内存空间</a:t>
            </a:r>
            <a:endParaRPr lang="zh-CN" altLang="en-US" sz="140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1" name="圆角矩形 79"/>
          <p:cNvSpPr/>
          <p:nvPr>
            <p:custDataLst>
              <p:tags r:id="rId35"/>
            </p:custDataLst>
          </p:nvPr>
        </p:nvSpPr>
        <p:spPr>
          <a:xfrm>
            <a:off x="9198691" y="1505474"/>
            <a:ext cx="1906594" cy="45064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95000"/>
            </a:sysClr>
          </a:solidFill>
          <a:ln w="12700">
            <a:noFill/>
          </a:ln>
          <a:effectLst/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vert="horz" wrap="square" lIns="90000" tIns="46800" rIns="90000" bIns="46800" rtlCol="0" anchor="ctr" anchorCtr="0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2" name="文本框 81"/>
          <p:cNvSpPr txBox="1"/>
          <p:nvPr>
            <p:custDataLst>
              <p:tags r:id="rId36"/>
            </p:custDataLst>
          </p:nvPr>
        </p:nvSpPr>
        <p:spPr>
          <a:xfrm>
            <a:off x="9312746" y="1522378"/>
            <a:ext cx="1678485" cy="42986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zh-CN" altLang="en-US" sz="2000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树</a:t>
            </a:r>
            <a:endParaRPr lang="zh-CN" altLang="en-US" sz="2000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37"/>
            </p:custDataLst>
          </p:nvPr>
        </p:nvSpPr>
        <p:spPr>
          <a:xfrm>
            <a:off x="9072417" y="2044510"/>
            <a:ext cx="2159142" cy="760536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用数组实现就是堆，用链表实现就是普通的树</a:t>
            </a:r>
            <a:endParaRPr lang="zh-CN" altLang="en-US" sz="1400" spc="15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  <p:custDataLst>
      <p:tags r:id="rId3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307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复杂一点的数据结构和算法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55" name="矩形 54"/>
          <p:cNvSpPr/>
          <p:nvPr>
            <p:custDataLst>
              <p:tags r:id="rId1"/>
            </p:custDataLst>
          </p:nvPr>
        </p:nvSpPr>
        <p:spPr>
          <a:xfrm rot="16200000">
            <a:off x="9768528" y="2712101"/>
            <a:ext cx="1440001" cy="1724836"/>
          </a:xfrm>
          <a:prstGeom prst="rect">
            <a:avLst/>
          </a:prstGeom>
          <a:solidFill>
            <a:srgbClr val="E1B6CD"/>
          </a:solidFill>
          <a:ln>
            <a:solidFill>
              <a:srgbClr val="FFFFFF"/>
            </a:solidFill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wrap="square" rtlCol="0" anchor="ctr">
            <a:normAutofit/>
          </a:bodyPr>
          <a:p>
            <a:pPr algn="ctr" defTabSz="457200">
              <a:lnSpc>
                <a:spcPct val="120000"/>
              </a:lnSpc>
            </a:pPr>
            <a:endParaRPr lang="zh-CN" alt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任意形状 23"/>
          <p:cNvSpPr/>
          <p:nvPr>
            <p:custDataLst>
              <p:tags r:id="rId2"/>
            </p:custDataLst>
          </p:nvPr>
        </p:nvSpPr>
        <p:spPr>
          <a:xfrm rot="16200000">
            <a:off x="8053193" y="2642230"/>
            <a:ext cx="1440001" cy="1864578"/>
          </a:xfrm>
          <a:custGeom>
            <a:avLst/>
            <a:gdLst>
              <a:gd name="connsiteX0" fmla="*/ 1440001 w 1440001"/>
              <a:gd name="connsiteY0" fmla="*/ 0 h 1864578"/>
              <a:gd name="connsiteX1" fmla="*/ 1440001 w 1440001"/>
              <a:gd name="connsiteY1" fmla="*/ 1724836 h 1864578"/>
              <a:gd name="connsiteX2" fmla="*/ 807339 w 1440001"/>
              <a:gd name="connsiteY2" fmla="*/ 1724836 h 1864578"/>
              <a:gd name="connsiteX3" fmla="*/ 720000 w 1440001"/>
              <a:gd name="connsiteY3" fmla="*/ 1864578 h 1864578"/>
              <a:gd name="connsiteX4" fmla="*/ 632662 w 1440001"/>
              <a:gd name="connsiteY4" fmla="*/ 1724836 h 1864578"/>
              <a:gd name="connsiteX5" fmla="*/ 0 w 1440001"/>
              <a:gd name="connsiteY5" fmla="*/ 1724836 h 1864578"/>
              <a:gd name="connsiteX6" fmla="*/ 0 w 1440001"/>
              <a:gd name="connsiteY6" fmla="*/ 0 h 186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001" h="1864578">
                <a:moveTo>
                  <a:pt x="1440001" y="0"/>
                </a:moveTo>
                <a:lnTo>
                  <a:pt x="1440001" y="1724836"/>
                </a:lnTo>
                <a:lnTo>
                  <a:pt x="807339" y="1724836"/>
                </a:lnTo>
                <a:lnTo>
                  <a:pt x="720000" y="1864578"/>
                </a:lnTo>
                <a:lnTo>
                  <a:pt x="632662" y="1724836"/>
                </a:lnTo>
                <a:lnTo>
                  <a:pt x="0" y="1724836"/>
                </a:lnTo>
                <a:lnTo>
                  <a:pt x="0" y="0"/>
                </a:lnTo>
                <a:close/>
              </a:path>
            </a:pathLst>
          </a:custGeom>
          <a:solidFill>
            <a:srgbClr val="B380A2"/>
          </a:solidFill>
          <a:ln>
            <a:solidFill>
              <a:srgbClr val="FFFFFF"/>
            </a:solidFill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wrap="square" rtlCol="0" anchor="ctr">
            <a:normAutofit/>
          </a:bodyPr>
          <a:p>
            <a:pPr algn="ctr" defTabSz="457200">
              <a:lnSpc>
                <a:spcPct val="120000"/>
              </a:lnSpc>
            </a:pPr>
            <a:endParaRPr lang="zh-CN" altLang="en-US" sz="3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任意形状 22"/>
          <p:cNvSpPr/>
          <p:nvPr>
            <p:custDataLst>
              <p:tags r:id="rId3"/>
            </p:custDataLst>
          </p:nvPr>
        </p:nvSpPr>
        <p:spPr>
          <a:xfrm rot="16200000">
            <a:off x="6252748" y="2642230"/>
            <a:ext cx="1440001" cy="1864578"/>
          </a:xfrm>
          <a:custGeom>
            <a:avLst/>
            <a:gdLst>
              <a:gd name="connsiteX0" fmla="*/ 1440001 w 1440001"/>
              <a:gd name="connsiteY0" fmla="*/ 0 h 1864578"/>
              <a:gd name="connsiteX1" fmla="*/ 1440001 w 1440001"/>
              <a:gd name="connsiteY1" fmla="*/ 1724836 h 1864578"/>
              <a:gd name="connsiteX2" fmla="*/ 807339 w 1440001"/>
              <a:gd name="connsiteY2" fmla="*/ 1724836 h 1864578"/>
              <a:gd name="connsiteX3" fmla="*/ 720000 w 1440001"/>
              <a:gd name="connsiteY3" fmla="*/ 1864578 h 1864578"/>
              <a:gd name="connsiteX4" fmla="*/ 632662 w 1440001"/>
              <a:gd name="connsiteY4" fmla="*/ 1724836 h 1864578"/>
              <a:gd name="connsiteX5" fmla="*/ 0 w 1440001"/>
              <a:gd name="connsiteY5" fmla="*/ 1724836 h 1864578"/>
              <a:gd name="connsiteX6" fmla="*/ 0 w 1440001"/>
              <a:gd name="connsiteY6" fmla="*/ 0 h 186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001" h="1864578">
                <a:moveTo>
                  <a:pt x="1440001" y="0"/>
                </a:moveTo>
                <a:lnTo>
                  <a:pt x="1440001" y="1724836"/>
                </a:lnTo>
                <a:lnTo>
                  <a:pt x="807339" y="1724836"/>
                </a:lnTo>
                <a:lnTo>
                  <a:pt x="720000" y="1864578"/>
                </a:lnTo>
                <a:lnTo>
                  <a:pt x="632662" y="1724836"/>
                </a:lnTo>
                <a:lnTo>
                  <a:pt x="0" y="1724836"/>
                </a:lnTo>
                <a:lnTo>
                  <a:pt x="0" y="0"/>
                </a:lnTo>
                <a:close/>
              </a:path>
            </a:pathLst>
          </a:custGeom>
          <a:solidFill>
            <a:srgbClr val="E1B6CD"/>
          </a:solidFill>
          <a:ln>
            <a:solidFill>
              <a:srgbClr val="FFFFFF"/>
            </a:solidFill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wrap="square" rtlCol="0" anchor="ctr">
            <a:normAutofit/>
          </a:bodyPr>
          <a:p>
            <a:pPr algn="ctr" defTabSz="457200">
              <a:lnSpc>
                <a:spcPct val="120000"/>
              </a:lnSpc>
            </a:pPr>
            <a:endParaRPr lang="zh-CN" alt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任意形状 21"/>
          <p:cNvSpPr/>
          <p:nvPr>
            <p:custDataLst>
              <p:tags r:id="rId4"/>
            </p:custDataLst>
          </p:nvPr>
        </p:nvSpPr>
        <p:spPr>
          <a:xfrm rot="16200000">
            <a:off x="4482783" y="2642230"/>
            <a:ext cx="1440001" cy="1864578"/>
          </a:xfrm>
          <a:custGeom>
            <a:avLst/>
            <a:gdLst>
              <a:gd name="connsiteX0" fmla="*/ 1440001 w 1440001"/>
              <a:gd name="connsiteY0" fmla="*/ 0 h 1864578"/>
              <a:gd name="connsiteX1" fmla="*/ 1440001 w 1440001"/>
              <a:gd name="connsiteY1" fmla="*/ 1724836 h 1864578"/>
              <a:gd name="connsiteX2" fmla="*/ 807339 w 1440001"/>
              <a:gd name="connsiteY2" fmla="*/ 1724836 h 1864578"/>
              <a:gd name="connsiteX3" fmla="*/ 720001 w 1440001"/>
              <a:gd name="connsiteY3" fmla="*/ 1864578 h 1864578"/>
              <a:gd name="connsiteX4" fmla="*/ 632662 w 1440001"/>
              <a:gd name="connsiteY4" fmla="*/ 1724836 h 1864578"/>
              <a:gd name="connsiteX5" fmla="*/ 0 w 1440001"/>
              <a:gd name="connsiteY5" fmla="*/ 1724836 h 1864578"/>
              <a:gd name="connsiteX6" fmla="*/ 0 w 1440001"/>
              <a:gd name="connsiteY6" fmla="*/ 0 h 186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001" h="1864578">
                <a:moveTo>
                  <a:pt x="1440001" y="0"/>
                </a:moveTo>
                <a:lnTo>
                  <a:pt x="1440001" y="1724836"/>
                </a:lnTo>
                <a:lnTo>
                  <a:pt x="807339" y="1724836"/>
                </a:lnTo>
                <a:lnTo>
                  <a:pt x="720001" y="1864578"/>
                </a:lnTo>
                <a:lnTo>
                  <a:pt x="632662" y="1724836"/>
                </a:lnTo>
                <a:lnTo>
                  <a:pt x="0" y="1724836"/>
                </a:lnTo>
                <a:lnTo>
                  <a:pt x="0" y="0"/>
                </a:lnTo>
                <a:close/>
              </a:path>
            </a:pathLst>
          </a:custGeom>
          <a:solidFill>
            <a:srgbClr val="B380A2"/>
          </a:solidFill>
          <a:ln>
            <a:solidFill>
              <a:srgbClr val="FFFFFF"/>
            </a:solidFill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wrap="square" rtlCol="0" anchor="ctr">
            <a:normAutofit/>
          </a:bodyPr>
          <a:p>
            <a:pPr algn="ctr" defTabSz="457200">
              <a:lnSpc>
                <a:spcPct val="120000"/>
              </a:lnSpc>
            </a:pPr>
            <a:endParaRPr lang="zh-CN" alt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任意形状 20"/>
          <p:cNvSpPr/>
          <p:nvPr>
            <p:custDataLst>
              <p:tags r:id="rId5"/>
            </p:custDataLst>
          </p:nvPr>
        </p:nvSpPr>
        <p:spPr>
          <a:xfrm rot="16200000">
            <a:off x="2697577" y="2642231"/>
            <a:ext cx="1440001" cy="1864577"/>
          </a:xfrm>
          <a:custGeom>
            <a:avLst/>
            <a:gdLst>
              <a:gd name="connsiteX0" fmla="*/ 1440001 w 1440001"/>
              <a:gd name="connsiteY0" fmla="*/ 0 h 1864577"/>
              <a:gd name="connsiteX1" fmla="*/ 1440001 w 1440001"/>
              <a:gd name="connsiteY1" fmla="*/ 1724836 h 1864577"/>
              <a:gd name="connsiteX2" fmla="*/ 807339 w 1440001"/>
              <a:gd name="connsiteY2" fmla="*/ 1724836 h 1864577"/>
              <a:gd name="connsiteX3" fmla="*/ 720000 w 1440001"/>
              <a:gd name="connsiteY3" fmla="*/ 1864577 h 1864577"/>
              <a:gd name="connsiteX4" fmla="*/ 632662 w 1440001"/>
              <a:gd name="connsiteY4" fmla="*/ 1724836 h 1864577"/>
              <a:gd name="connsiteX5" fmla="*/ 0 w 1440001"/>
              <a:gd name="connsiteY5" fmla="*/ 1724836 h 1864577"/>
              <a:gd name="connsiteX6" fmla="*/ 0 w 1440001"/>
              <a:gd name="connsiteY6" fmla="*/ 0 h 186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001" h="1864577">
                <a:moveTo>
                  <a:pt x="1440001" y="0"/>
                </a:moveTo>
                <a:lnTo>
                  <a:pt x="1440001" y="1724836"/>
                </a:lnTo>
                <a:lnTo>
                  <a:pt x="807339" y="1724836"/>
                </a:lnTo>
                <a:lnTo>
                  <a:pt x="720000" y="1864577"/>
                </a:lnTo>
                <a:lnTo>
                  <a:pt x="632662" y="1724836"/>
                </a:lnTo>
                <a:lnTo>
                  <a:pt x="0" y="1724836"/>
                </a:lnTo>
                <a:lnTo>
                  <a:pt x="0" y="0"/>
                </a:lnTo>
                <a:close/>
              </a:path>
            </a:pathLst>
          </a:custGeom>
          <a:solidFill>
            <a:srgbClr val="E1B6CD"/>
          </a:solidFill>
          <a:ln>
            <a:solidFill>
              <a:srgbClr val="FFFFFF"/>
            </a:solidFill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wrap="square" rtlCol="0" anchor="ctr">
            <a:normAutofit/>
          </a:bodyPr>
          <a:p>
            <a:pPr algn="ctr" defTabSz="457200">
              <a:lnSpc>
                <a:spcPct val="120000"/>
              </a:lnSpc>
            </a:pPr>
            <a:endParaRPr lang="zh-CN" alt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任意形状 19"/>
          <p:cNvSpPr/>
          <p:nvPr>
            <p:custDataLst>
              <p:tags r:id="rId6"/>
            </p:custDataLst>
          </p:nvPr>
        </p:nvSpPr>
        <p:spPr>
          <a:xfrm rot="16200000">
            <a:off x="912372" y="2642231"/>
            <a:ext cx="1440001" cy="1864577"/>
          </a:xfrm>
          <a:custGeom>
            <a:avLst/>
            <a:gdLst>
              <a:gd name="connsiteX0" fmla="*/ 1440001 w 1440001"/>
              <a:gd name="connsiteY0" fmla="*/ 0 h 1864577"/>
              <a:gd name="connsiteX1" fmla="*/ 1440001 w 1440001"/>
              <a:gd name="connsiteY1" fmla="*/ 1724836 h 1864577"/>
              <a:gd name="connsiteX2" fmla="*/ 807338 w 1440001"/>
              <a:gd name="connsiteY2" fmla="*/ 1724836 h 1864577"/>
              <a:gd name="connsiteX3" fmla="*/ 720000 w 1440001"/>
              <a:gd name="connsiteY3" fmla="*/ 1864577 h 1864577"/>
              <a:gd name="connsiteX4" fmla="*/ 632663 w 1440001"/>
              <a:gd name="connsiteY4" fmla="*/ 1724836 h 1864577"/>
              <a:gd name="connsiteX5" fmla="*/ 0 w 1440001"/>
              <a:gd name="connsiteY5" fmla="*/ 1724836 h 1864577"/>
              <a:gd name="connsiteX6" fmla="*/ 0 w 1440001"/>
              <a:gd name="connsiteY6" fmla="*/ 0 h 186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001" h="1864577">
                <a:moveTo>
                  <a:pt x="1440001" y="0"/>
                </a:moveTo>
                <a:lnTo>
                  <a:pt x="1440001" y="1724836"/>
                </a:lnTo>
                <a:lnTo>
                  <a:pt x="807338" y="1724836"/>
                </a:lnTo>
                <a:lnTo>
                  <a:pt x="720000" y="1864577"/>
                </a:lnTo>
                <a:lnTo>
                  <a:pt x="632663" y="1724836"/>
                </a:lnTo>
                <a:lnTo>
                  <a:pt x="0" y="1724836"/>
                </a:lnTo>
                <a:lnTo>
                  <a:pt x="0" y="0"/>
                </a:lnTo>
                <a:close/>
              </a:path>
            </a:pathLst>
          </a:custGeom>
          <a:solidFill>
            <a:srgbClr val="B380A2"/>
          </a:solidFill>
          <a:ln>
            <a:solidFill>
              <a:srgbClr val="FFFFFF"/>
            </a:solidFill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wrap="square" rtlCol="0" anchor="ctr">
            <a:normAutofit/>
          </a:bodyPr>
          <a:p>
            <a:pPr algn="ctr" defTabSz="457200">
              <a:lnSpc>
                <a:spcPct val="120000"/>
              </a:lnSpc>
            </a:pPr>
            <a:endParaRPr lang="zh-CN" altLang="en-US" sz="3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任意形状 3"/>
          <p:cNvSpPr/>
          <p:nvPr>
            <p:custDataLst>
              <p:tags r:id="rId7"/>
            </p:custDataLst>
          </p:nvPr>
        </p:nvSpPr>
        <p:spPr>
          <a:xfrm>
            <a:off x="1045052" y="2854519"/>
            <a:ext cx="1285002" cy="1440000"/>
          </a:xfrm>
          <a:custGeom>
            <a:avLst/>
            <a:gdLst>
              <a:gd name="connsiteX0" fmla="*/ 0 w 1285002"/>
              <a:gd name="connsiteY0" fmla="*/ 0 h 1440000"/>
              <a:gd name="connsiteX1" fmla="*/ 1285002 w 1285002"/>
              <a:gd name="connsiteY1" fmla="*/ 0 h 1440000"/>
              <a:gd name="connsiteX2" fmla="*/ 1285002 w 1285002"/>
              <a:gd name="connsiteY2" fmla="*/ 1440000 h 1440000"/>
              <a:gd name="connsiteX3" fmla="*/ 0 w 1285002"/>
              <a:gd name="connsiteY3" fmla="*/ 1440000 h 1440000"/>
              <a:gd name="connsiteX4" fmla="*/ 0 w 1285002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002" h="1440000">
                <a:moveTo>
                  <a:pt x="0" y="0"/>
                </a:moveTo>
                <a:lnTo>
                  <a:pt x="1285002" y="0"/>
                </a:lnTo>
                <a:lnTo>
                  <a:pt x="1285002" y="1440000"/>
                </a:lnTo>
                <a:lnTo>
                  <a:pt x="0" y="144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rgbClr val="2196F3">
              <a:hueOff val="0"/>
              <a:satOff val="0"/>
              <a:lumOff val="0"/>
              <a:alphaOff val="0"/>
            </a:srgbClr>
          </a:effectRef>
          <a:fontRef idx="minor">
            <a:srgbClr val="FFFFFF"/>
          </a:fontRef>
        </p:style>
        <p:txBody>
          <a:bodyPr spcFirstLastPara="0" vert="horz" wrap="square" lIns="0" tIns="150876" rIns="0" bIns="0" numCol="1" spcCol="1270" anchor="t" anchorCtr="0">
            <a:normAutofit/>
          </a:bodyPr>
          <a:p>
            <a:pPr defTabSz="195580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任意形状 10"/>
          <p:cNvSpPr/>
          <p:nvPr>
            <p:custDataLst>
              <p:tags r:id="rId8"/>
            </p:custDataLst>
          </p:nvPr>
        </p:nvSpPr>
        <p:spPr>
          <a:xfrm>
            <a:off x="6400667" y="2854519"/>
            <a:ext cx="1285002" cy="1440000"/>
          </a:xfrm>
          <a:custGeom>
            <a:avLst/>
            <a:gdLst>
              <a:gd name="connsiteX0" fmla="*/ 0 w 1285002"/>
              <a:gd name="connsiteY0" fmla="*/ 0 h 1440000"/>
              <a:gd name="connsiteX1" fmla="*/ 1285002 w 1285002"/>
              <a:gd name="connsiteY1" fmla="*/ 0 h 1440000"/>
              <a:gd name="connsiteX2" fmla="*/ 1285002 w 1285002"/>
              <a:gd name="connsiteY2" fmla="*/ 1440000 h 1440000"/>
              <a:gd name="connsiteX3" fmla="*/ 0 w 1285002"/>
              <a:gd name="connsiteY3" fmla="*/ 1440000 h 1440000"/>
              <a:gd name="connsiteX4" fmla="*/ 0 w 1285002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002" h="1440000">
                <a:moveTo>
                  <a:pt x="0" y="0"/>
                </a:moveTo>
                <a:lnTo>
                  <a:pt x="1285002" y="0"/>
                </a:lnTo>
                <a:lnTo>
                  <a:pt x="1285002" y="1440000"/>
                </a:lnTo>
                <a:lnTo>
                  <a:pt x="0" y="144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rgbClr val="2196F3">
              <a:hueOff val="0"/>
              <a:satOff val="0"/>
              <a:lumOff val="0"/>
              <a:alphaOff val="0"/>
            </a:srgbClr>
          </a:effectRef>
          <a:fontRef idx="minor">
            <a:srgbClr val="FFFFFF"/>
          </a:fontRef>
        </p:style>
        <p:txBody>
          <a:bodyPr spcFirstLastPara="0" vert="horz" wrap="square" lIns="0" tIns="150876" rIns="0" bIns="0" numCol="1" spcCol="1270" anchor="t" anchorCtr="0">
            <a:normAutofit/>
          </a:bodyPr>
          <a:p>
            <a:pPr defTabSz="195580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9"/>
            </p:custDataLst>
          </p:nvPr>
        </p:nvSpPr>
        <p:spPr>
          <a:xfrm>
            <a:off x="738468" y="3597831"/>
            <a:ext cx="1659750" cy="4616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二分查找</a:t>
            </a:r>
            <a:endParaRPr lang="zh-CN" altLang="en-US" b="1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>
            <p:custDataLst>
              <p:tags r:id="rId10"/>
            </p:custDataLst>
          </p:nvPr>
        </p:nvSpPr>
        <p:spPr>
          <a:xfrm>
            <a:off x="738252" y="3132042"/>
            <a:ext cx="1687477" cy="46166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p>
            <a:pPr algn="ctr" defTabSz="457200">
              <a:lnSpc>
                <a:spcPct val="120000"/>
              </a:lnSpc>
            </a:pPr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kumimoji="1"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11"/>
            </p:custDataLst>
          </p:nvPr>
        </p:nvSpPr>
        <p:spPr>
          <a:xfrm>
            <a:off x="2519571" y="3597831"/>
            <a:ext cx="1688007" cy="4616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跳表</a:t>
            </a:r>
            <a:endParaRPr lang="zh-CN" altLang="en-US" b="1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文本框 86"/>
          <p:cNvSpPr txBox="1"/>
          <p:nvPr>
            <p:custDataLst>
              <p:tags r:id="rId12"/>
            </p:custDataLst>
          </p:nvPr>
        </p:nvSpPr>
        <p:spPr>
          <a:xfrm>
            <a:off x="2519571" y="3132042"/>
            <a:ext cx="1659750" cy="46166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p>
            <a:pPr algn="ctr" defTabSz="457200">
              <a:lnSpc>
                <a:spcPct val="120000"/>
              </a:lnSpc>
            </a:pPr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kumimoji="1"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13"/>
            </p:custDataLst>
          </p:nvPr>
        </p:nvSpPr>
        <p:spPr>
          <a:xfrm>
            <a:off x="4298752" y="3597831"/>
            <a:ext cx="1685196" cy="4616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散列表</a:t>
            </a:r>
            <a:endParaRPr lang="zh-CN" altLang="en-US" b="1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>
            <p:custDataLst>
              <p:tags r:id="rId14"/>
            </p:custDataLst>
          </p:nvPr>
        </p:nvSpPr>
        <p:spPr>
          <a:xfrm>
            <a:off x="4298752" y="3132042"/>
            <a:ext cx="1665774" cy="46166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p>
            <a:pPr algn="ctr" defTabSz="457200">
              <a:lnSpc>
                <a:spcPct val="120000"/>
              </a:lnSpc>
            </a:pPr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kumimoji="1"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15"/>
            </p:custDataLst>
          </p:nvPr>
        </p:nvSpPr>
        <p:spPr>
          <a:xfrm>
            <a:off x="6116710" y="3602407"/>
            <a:ext cx="1633021" cy="4616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哈希算法</a:t>
            </a:r>
            <a:endParaRPr lang="zh-CN" altLang="en-US" b="1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" name="文本框 90"/>
          <p:cNvSpPr txBox="1"/>
          <p:nvPr>
            <p:custDataLst>
              <p:tags r:id="rId16"/>
            </p:custDataLst>
          </p:nvPr>
        </p:nvSpPr>
        <p:spPr>
          <a:xfrm>
            <a:off x="6116710" y="3127465"/>
            <a:ext cx="1568959" cy="46166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p>
            <a:pPr algn="ctr" defTabSz="457200">
              <a:lnSpc>
                <a:spcPct val="120000"/>
              </a:lnSpc>
            </a:pPr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kumimoji="1"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文本框 91"/>
          <p:cNvSpPr txBox="1"/>
          <p:nvPr>
            <p:custDataLst>
              <p:tags r:id="rId17"/>
            </p:custDataLst>
          </p:nvPr>
        </p:nvSpPr>
        <p:spPr>
          <a:xfrm>
            <a:off x="9712396" y="3597831"/>
            <a:ext cx="1581400" cy="4616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zh-CN" altLang="en-US" b="1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18"/>
            </p:custDataLst>
          </p:nvPr>
        </p:nvSpPr>
        <p:spPr>
          <a:xfrm>
            <a:off x="9705482" y="3132042"/>
            <a:ext cx="1550436" cy="46166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p>
            <a:pPr algn="ctr" defTabSz="457200">
              <a:lnSpc>
                <a:spcPct val="120000"/>
              </a:lnSpc>
            </a:pPr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kumimoji="1"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19"/>
            </p:custDataLst>
          </p:nvPr>
        </p:nvSpPr>
        <p:spPr>
          <a:xfrm>
            <a:off x="7904967" y="3602407"/>
            <a:ext cx="1657014" cy="4616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 defTabSz="457200">
              <a:lnSpc>
                <a:spcPct val="120000"/>
              </a:lnSpc>
            </a:pPr>
            <a:r>
              <a:rPr lang="zh-CN" altLang="en-US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堆</a:t>
            </a:r>
            <a:endParaRPr lang="zh-CN" altLang="en-US" b="1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文本框 94"/>
          <p:cNvSpPr txBox="1"/>
          <p:nvPr>
            <p:custDataLst>
              <p:tags r:id="rId20"/>
            </p:custDataLst>
          </p:nvPr>
        </p:nvSpPr>
        <p:spPr>
          <a:xfrm>
            <a:off x="7904967" y="3127465"/>
            <a:ext cx="1645119" cy="46166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p>
            <a:pPr algn="ctr" defTabSz="457200">
              <a:lnSpc>
                <a:spcPct val="120000"/>
              </a:lnSpc>
            </a:pPr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kumimoji="1"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分治算法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27" name="箭头: V 形 26"/>
          <p:cNvSpPr/>
          <p:nvPr>
            <p:custDataLst>
              <p:tags r:id="rId1"/>
            </p:custDataLst>
          </p:nvPr>
        </p:nvSpPr>
        <p:spPr>
          <a:xfrm rot="13500000">
            <a:off x="4291329" y="2087574"/>
            <a:ext cx="491066" cy="491066"/>
          </a:xfrm>
          <a:prstGeom prst="chevron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箭头: V 形 27"/>
          <p:cNvSpPr/>
          <p:nvPr>
            <p:custDataLst>
              <p:tags r:id="rId2"/>
            </p:custDataLst>
          </p:nvPr>
        </p:nvSpPr>
        <p:spPr>
          <a:xfrm rot="8100000">
            <a:off x="4291329" y="4180197"/>
            <a:ext cx="491066" cy="491066"/>
          </a:xfrm>
          <a:prstGeom prst="chevron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0" name="箭头: V 形 29"/>
          <p:cNvSpPr/>
          <p:nvPr>
            <p:custDataLst>
              <p:tags r:id="rId3"/>
            </p:custDataLst>
          </p:nvPr>
        </p:nvSpPr>
        <p:spPr>
          <a:xfrm rot="2700000">
            <a:off x="7291495" y="4177840"/>
            <a:ext cx="491066" cy="491066"/>
          </a:xfrm>
          <a:prstGeom prst="chevron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2" name="箭头: V 形 31"/>
          <p:cNvSpPr/>
          <p:nvPr>
            <p:custDataLst>
              <p:tags r:id="rId4"/>
            </p:custDataLst>
          </p:nvPr>
        </p:nvSpPr>
        <p:spPr>
          <a:xfrm rot="18900000">
            <a:off x="7291495" y="2085217"/>
            <a:ext cx="491066" cy="491066"/>
          </a:xfrm>
          <a:prstGeom prst="chevron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E1B6CD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5"/>
            </p:custDataLst>
          </p:nvPr>
        </p:nvSpPr>
        <p:spPr>
          <a:xfrm>
            <a:off x="7950733" y="1619526"/>
            <a:ext cx="527912" cy="527912"/>
          </a:xfrm>
          <a:prstGeom prst="rect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46" name="矩形 45"/>
          <p:cNvSpPr/>
          <p:nvPr>
            <p:custDataLst>
              <p:tags r:id="rId6"/>
            </p:custDataLst>
          </p:nvPr>
        </p:nvSpPr>
        <p:spPr>
          <a:xfrm>
            <a:off x="7950733" y="4571696"/>
            <a:ext cx="527912" cy="527912"/>
          </a:xfrm>
          <a:prstGeom prst="rect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48" name="矩形 47"/>
          <p:cNvSpPr/>
          <p:nvPr>
            <p:custDataLst>
              <p:tags r:id="rId7"/>
            </p:custDataLst>
          </p:nvPr>
        </p:nvSpPr>
        <p:spPr>
          <a:xfrm>
            <a:off x="3595244" y="1619526"/>
            <a:ext cx="527912" cy="527912"/>
          </a:xfrm>
          <a:prstGeom prst="rect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50" name="矩形 49"/>
          <p:cNvSpPr/>
          <p:nvPr>
            <p:custDataLst>
              <p:tags r:id="rId8"/>
            </p:custDataLst>
          </p:nvPr>
        </p:nvSpPr>
        <p:spPr>
          <a:xfrm>
            <a:off x="3595244" y="4571696"/>
            <a:ext cx="527912" cy="527912"/>
          </a:xfrm>
          <a:prstGeom prst="rect">
            <a:avLst/>
          </a:prstGeom>
          <a:solidFill>
            <a:srgbClr val="E1B6CD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52" name="文本框 51"/>
          <p:cNvSpPr txBox="1"/>
          <p:nvPr>
            <p:custDataLst>
              <p:tags r:id="rId9"/>
            </p:custDataLst>
          </p:nvPr>
        </p:nvSpPr>
        <p:spPr>
          <a:xfrm>
            <a:off x="560645" y="1378454"/>
            <a:ext cx="2884706" cy="102169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微软雅黑" panose="020B0503020204020204" charset="-122"/>
              </a:rPr>
              <a:t>原问题与分解成的小问题具有相同的模式</a:t>
            </a:r>
            <a:endParaRPr lang="zh-CN" altLang="en-US" sz="140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560645" y="4371363"/>
            <a:ext cx="2884706" cy="102169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微软雅黑" panose="020B0503020204020204" charset="-122"/>
              </a:rPr>
              <a:t>原问题分解成的子问题可以独立求解，子问题之间没有相关性</a:t>
            </a:r>
            <a:endParaRPr lang="zh-CN" altLang="en-US" sz="140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11"/>
            </p:custDataLst>
          </p:nvPr>
        </p:nvSpPr>
        <p:spPr>
          <a:xfrm>
            <a:off x="8628540" y="1378454"/>
            <a:ext cx="2884706" cy="102169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微软雅黑" panose="020B0503020204020204" charset="-122"/>
              </a:rPr>
              <a:t>具有终止分解条件，问题足够小时，可以直接求解</a:t>
            </a:r>
            <a:endParaRPr lang="zh-CN" altLang="en-US" sz="140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>
            <p:custDataLst>
              <p:tags r:id="rId12"/>
            </p:custDataLst>
          </p:nvPr>
        </p:nvSpPr>
        <p:spPr>
          <a:xfrm>
            <a:off x="8628540" y="4371363"/>
            <a:ext cx="2884706" cy="102169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sym typeface="微软雅黑" panose="020B0503020204020204" charset="-122"/>
              </a:rPr>
              <a:t>可以将子问题合并成原问题，而且合并操作的复杂度不能太高</a:t>
            </a:r>
            <a:endParaRPr lang="zh-CN" altLang="en-US" sz="140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" name="矩形 60"/>
          <p:cNvSpPr/>
          <p:nvPr>
            <p:custDataLst>
              <p:tags r:id="rId13"/>
            </p:custDataLst>
          </p:nvPr>
        </p:nvSpPr>
        <p:spPr>
          <a:xfrm>
            <a:off x="4664208" y="2453271"/>
            <a:ext cx="2745475" cy="1847583"/>
          </a:xfrm>
          <a:prstGeom prst="rect">
            <a:avLst/>
          </a:prstGeom>
          <a:solidFill>
            <a:srgbClr val="B380A2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>
            <p:custDataLst>
              <p:tags r:id="rId14"/>
            </p:custDataLst>
          </p:nvPr>
        </p:nvSpPr>
        <p:spPr>
          <a:xfrm>
            <a:off x="4874673" y="3222048"/>
            <a:ext cx="2324544" cy="91451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sym typeface="微软雅黑" panose="020B0503020204020204" charset="-122"/>
              </a:rPr>
              <a:t>分治是一种处理问题的思想，递归是一种编程技巧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15"/>
            </p:custDataLst>
          </p:nvPr>
        </p:nvCxnSpPr>
        <p:spPr>
          <a:xfrm>
            <a:off x="4972262" y="3110238"/>
            <a:ext cx="2129367" cy="0"/>
          </a:xfrm>
          <a:prstGeom prst="line">
            <a:avLst/>
          </a:prstGeom>
          <a:ln>
            <a:solidFill>
              <a:sysClr val="window" lastClr="FFFFFF"/>
            </a:solidFill>
          </a:ln>
        </p:spPr>
        <p:style>
          <a:lnRef idx="1">
            <a:srgbClr val="8590CA"/>
          </a:lnRef>
          <a:fillRef idx="0">
            <a:srgbClr val="8590CA"/>
          </a:fillRef>
          <a:effectRef idx="0">
            <a:srgbClr val="8590CA"/>
          </a:effectRef>
          <a:fontRef idx="minor">
            <a:sysClr val="windowText" lastClr="000000"/>
          </a:fontRef>
        </p:style>
      </p:cxnSp>
      <p:sp>
        <p:nvSpPr>
          <p:cNvPr id="6" name="文本框 5"/>
          <p:cNvSpPr txBox="1"/>
          <p:nvPr>
            <p:custDataLst>
              <p:tags r:id="rId16"/>
            </p:custDataLst>
          </p:nvPr>
        </p:nvSpPr>
        <p:spPr>
          <a:xfrm>
            <a:off x="4874673" y="2631692"/>
            <a:ext cx="2324544" cy="41812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600" b="1" spc="300">
                <a:solidFill>
                  <a:sysClr val="window" lastClr="FFFFFF"/>
                </a:solidFill>
                <a:latin typeface="Arial" panose="020B0604020202090204" pitchFamily="34" charset="0"/>
                <a:ea typeface="微软雅黑" panose="020B0503020204020204" charset="-122"/>
                <a:sym typeface="微软雅黑" panose="020B0503020204020204" charset="-122"/>
              </a:rPr>
              <a:t>分治与递归</a:t>
            </a:r>
            <a:endParaRPr lang="zh-CN" altLang="en-US" sz="1600" b="1" spc="300">
              <a:solidFill>
                <a:sysClr val="window" lastClr="FFFFFF"/>
              </a:solidFill>
              <a:latin typeface="Arial" panose="020B060402020209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动态规划</a:t>
            </a:r>
            <a:endParaRPr lang="zh-CN" altLang="en-US" b="1">
              <a:solidFill>
                <a:srgbClr val="B380A2"/>
              </a:solidFill>
            </a:endParaRPr>
          </a:p>
        </p:txBody>
      </p:sp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6053355" y="842955"/>
            <a:ext cx="0" cy="5172091"/>
          </a:xfrm>
          <a:prstGeom prst="line">
            <a:avLst/>
          </a:prstGeom>
          <a:ln>
            <a:solidFill>
              <a:srgbClr val="B380A2"/>
            </a:solidFill>
          </a:ln>
        </p:spPr>
        <p:style>
          <a:lnRef idx="1">
            <a:srgbClr val="1D6DC2"/>
          </a:lnRef>
          <a:fillRef idx="0">
            <a:srgbClr val="1D6DC2"/>
          </a:fillRef>
          <a:effectRef idx="0">
            <a:srgbClr val="1D6DC2"/>
          </a:effectRef>
          <a:fontRef idx="minor">
            <a:srgbClr val="000000"/>
          </a:fontRef>
        </p:style>
      </p:cxn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6158713" y="842955"/>
            <a:ext cx="0" cy="5172091"/>
          </a:xfrm>
          <a:prstGeom prst="line">
            <a:avLst/>
          </a:prstGeom>
          <a:ln>
            <a:solidFill>
              <a:srgbClr val="B380A2"/>
            </a:solidFill>
          </a:ln>
        </p:spPr>
        <p:style>
          <a:lnRef idx="1">
            <a:srgbClr val="1D6DC2"/>
          </a:lnRef>
          <a:fillRef idx="0">
            <a:srgbClr val="1D6DC2"/>
          </a:fillRef>
          <a:effectRef idx="0">
            <a:srgbClr val="1D6DC2"/>
          </a:effectRef>
          <a:fontRef idx="minor">
            <a:srgbClr val="000000"/>
          </a:fontRef>
        </p:style>
      </p:cxn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 rot="16200000">
            <a:off x="6125050" y="1572788"/>
            <a:ext cx="278045" cy="421433"/>
          </a:xfrm>
          <a:custGeom>
            <a:avLst/>
            <a:gdLst>
              <a:gd name="connsiteX0" fmla="*/ 0 w 423836"/>
              <a:gd name="connsiteY0" fmla="*/ 0 h 436034"/>
              <a:gd name="connsiteX1" fmla="*/ 423836 w 423836"/>
              <a:gd name="connsiteY1" fmla="*/ 0 h 436034"/>
              <a:gd name="connsiteX2" fmla="*/ 411707 w 423836"/>
              <a:gd name="connsiteY2" fmla="*/ 17342 h 436034"/>
              <a:gd name="connsiteX3" fmla="*/ 211918 w 423836"/>
              <a:gd name="connsiteY3" fmla="*/ 436034 h 436034"/>
              <a:gd name="connsiteX4" fmla="*/ 12129 w 423836"/>
              <a:gd name="connsiteY4" fmla="*/ 17342 h 43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36" h="436034">
                <a:moveTo>
                  <a:pt x="0" y="0"/>
                </a:moveTo>
                <a:lnTo>
                  <a:pt x="423836" y="0"/>
                </a:lnTo>
                <a:lnTo>
                  <a:pt x="411707" y="17342"/>
                </a:lnTo>
                <a:cubicBezTo>
                  <a:pt x="332943" y="144741"/>
                  <a:pt x="266347" y="284306"/>
                  <a:pt x="211918" y="436034"/>
                </a:cubicBezTo>
                <a:cubicBezTo>
                  <a:pt x="157490" y="284306"/>
                  <a:pt x="90893" y="144741"/>
                  <a:pt x="12129" y="17342"/>
                </a:cubicBezTo>
                <a:close/>
              </a:path>
            </a:pathLst>
          </a:custGeom>
          <a:solidFill>
            <a:srgbClr val="B380A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" name="同心圆 10"/>
          <p:cNvSpPr/>
          <p:nvPr>
            <p:custDataLst>
              <p:tags r:id="rId4"/>
            </p:custDataLst>
          </p:nvPr>
        </p:nvSpPr>
        <p:spPr>
          <a:xfrm>
            <a:off x="6580147" y="1620679"/>
            <a:ext cx="325651" cy="325651"/>
          </a:xfrm>
          <a:prstGeom prst="donut">
            <a:avLst>
              <a:gd name="adj" fmla="val 13118"/>
            </a:avLst>
          </a:prstGeom>
          <a:solidFill>
            <a:srgbClr val="B380A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 fontScale="4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6656770" y="1697302"/>
            <a:ext cx="172403" cy="172403"/>
          </a:xfrm>
          <a:prstGeom prst="ellipse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016562" y="1400179"/>
            <a:ext cx="2907600" cy="766648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最优子结构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任意多边形 20"/>
          <p:cNvSpPr/>
          <p:nvPr>
            <p:custDataLst>
              <p:tags r:id="rId7"/>
            </p:custDataLst>
          </p:nvPr>
        </p:nvSpPr>
        <p:spPr>
          <a:xfrm rot="16200000">
            <a:off x="6125050" y="3766784"/>
            <a:ext cx="278045" cy="421433"/>
          </a:xfrm>
          <a:custGeom>
            <a:avLst/>
            <a:gdLst>
              <a:gd name="connsiteX0" fmla="*/ 0 w 423836"/>
              <a:gd name="connsiteY0" fmla="*/ 0 h 436034"/>
              <a:gd name="connsiteX1" fmla="*/ 423836 w 423836"/>
              <a:gd name="connsiteY1" fmla="*/ 0 h 436034"/>
              <a:gd name="connsiteX2" fmla="*/ 411707 w 423836"/>
              <a:gd name="connsiteY2" fmla="*/ 17342 h 436034"/>
              <a:gd name="connsiteX3" fmla="*/ 211918 w 423836"/>
              <a:gd name="connsiteY3" fmla="*/ 436034 h 436034"/>
              <a:gd name="connsiteX4" fmla="*/ 12129 w 423836"/>
              <a:gd name="connsiteY4" fmla="*/ 17342 h 43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36" h="436034">
                <a:moveTo>
                  <a:pt x="0" y="0"/>
                </a:moveTo>
                <a:lnTo>
                  <a:pt x="423836" y="0"/>
                </a:lnTo>
                <a:lnTo>
                  <a:pt x="411707" y="17342"/>
                </a:lnTo>
                <a:cubicBezTo>
                  <a:pt x="332943" y="144741"/>
                  <a:pt x="266347" y="284306"/>
                  <a:pt x="211918" y="436034"/>
                </a:cubicBezTo>
                <a:cubicBezTo>
                  <a:pt x="157490" y="284306"/>
                  <a:pt x="90893" y="144741"/>
                  <a:pt x="12129" y="17342"/>
                </a:cubicBezTo>
                <a:close/>
              </a:path>
            </a:pathLst>
          </a:custGeom>
          <a:solidFill>
            <a:srgbClr val="D0C5C5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5" name="同心圆 24"/>
          <p:cNvSpPr/>
          <p:nvPr>
            <p:custDataLst>
              <p:tags r:id="rId8"/>
            </p:custDataLst>
          </p:nvPr>
        </p:nvSpPr>
        <p:spPr>
          <a:xfrm>
            <a:off x="6580147" y="3814675"/>
            <a:ext cx="325651" cy="325651"/>
          </a:xfrm>
          <a:prstGeom prst="donut">
            <a:avLst>
              <a:gd name="adj" fmla="val 13118"/>
            </a:avLst>
          </a:prstGeom>
          <a:solidFill>
            <a:srgbClr val="D0C5C5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 fontScale="4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" name="椭圆 25"/>
          <p:cNvSpPr/>
          <p:nvPr>
            <p:custDataLst>
              <p:tags r:id="rId9"/>
            </p:custDataLst>
          </p:nvPr>
        </p:nvSpPr>
        <p:spPr>
          <a:xfrm>
            <a:off x="6656770" y="3891298"/>
            <a:ext cx="172403" cy="172403"/>
          </a:xfrm>
          <a:prstGeom prst="ellipse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10"/>
            </p:custDataLst>
          </p:nvPr>
        </p:nvSpPr>
        <p:spPr>
          <a:xfrm>
            <a:off x="7016562" y="3594175"/>
            <a:ext cx="2907600" cy="766648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重复子问题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" name="任意多边形 12"/>
          <p:cNvSpPr/>
          <p:nvPr>
            <p:custDataLst>
              <p:tags r:id="rId11"/>
            </p:custDataLst>
          </p:nvPr>
        </p:nvSpPr>
        <p:spPr>
          <a:xfrm rot="5400000" flipH="1">
            <a:off x="5808974" y="2669786"/>
            <a:ext cx="278045" cy="421433"/>
          </a:xfrm>
          <a:custGeom>
            <a:avLst/>
            <a:gdLst>
              <a:gd name="connsiteX0" fmla="*/ 0 w 423836"/>
              <a:gd name="connsiteY0" fmla="*/ 0 h 436034"/>
              <a:gd name="connsiteX1" fmla="*/ 423836 w 423836"/>
              <a:gd name="connsiteY1" fmla="*/ 0 h 436034"/>
              <a:gd name="connsiteX2" fmla="*/ 411707 w 423836"/>
              <a:gd name="connsiteY2" fmla="*/ 17342 h 436034"/>
              <a:gd name="connsiteX3" fmla="*/ 211918 w 423836"/>
              <a:gd name="connsiteY3" fmla="*/ 436034 h 436034"/>
              <a:gd name="connsiteX4" fmla="*/ 12129 w 423836"/>
              <a:gd name="connsiteY4" fmla="*/ 17342 h 43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36" h="436034">
                <a:moveTo>
                  <a:pt x="0" y="0"/>
                </a:moveTo>
                <a:lnTo>
                  <a:pt x="423836" y="0"/>
                </a:lnTo>
                <a:lnTo>
                  <a:pt x="411707" y="17342"/>
                </a:lnTo>
                <a:cubicBezTo>
                  <a:pt x="332943" y="144741"/>
                  <a:pt x="266347" y="284306"/>
                  <a:pt x="211918" y="436034"/>
                </a:cubicBezTo>
                <a:cubicBezTo>
                  <a:pt x="157490" y="284306"/>
                  <a:pt x="90893" y="144741"/>
                  <a:pt x="12129" y="17342"/>
                </a:cubicBezTo>
                <a:close/>
              </a:path>
            </a:pathLst>
          </a:custGeom>
          <a:solidFill>
            <a:srgbClr val="E1B6CD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" name="同心圆 17"/>
          <p:cNvSpPr/>
          <p:nvPr>
            <p:custDataLst>
              <p:tags r:id="rId12"/>
            </p:custDataLst>
          </p:nvPr>
        </p:nvSpPr>
        <p:spPr>
          <a:xfrm>
            <a:off x="5280028" y="2717677"/>
            <a:ext cx="325651" cy="325651"/>
          </a:xfrm>
          <a:prstGeom prst="donut">
            <a:avLst>
              <a:gd name="adj" fmla="val 13118"/>
            </a:avLst>
          </a:prstGeom>
          <a:solidFill>
            <a:srgbClr val="E1B6CD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 fontScale="4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5356651" y="2794300"/>
            <a:ext cx="172403" cy="172403"/>
          </a:xfrm>
          <a:prstGeom prst="ellipse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9" name="文本框 48"/>
          <p:cNvSpPr txBox="1"/>
          <p:nvPr>
            <p:custDataLst>
              <p:tags r:id="rId14"/>
            </p:custDataLst>
          </p:nvPr>
        </p:nvSpPr>
        <p:spPr>
          <a:xfrm>
            <a:off x="2267838" y="2497177"/>
            <a:ext cx="2907600" cy="766648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无后效性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任意多边形 13"/>
          <p:cNvSpPr/>
          <p:nvPr>
            <p:custDataLst>
              <p:tags r:id="rId15"/>
            </p:custDataLst>
          </p:nvPr>
        </p:nvSpPr>
        <p:spPr>
          <a:xfrm rot="5400000" flipH="1">
            <a:off x="5808974" y="4863782"/>
            <a:ext cx="278045" cy="421433"/>
          </a:xfrm>
          <a:custGeom>
            <a:avLst/>
            <a:gdLst>
              <a:gd name="connsiteX0" fmla="*/ 0 w 423836"/>
              <a:gd name="connsiteY0" fmla="*/ 0 h 436034"/>
              <a:gd name="connsiteX1" fmla="*/ 423836 w 423836"/>
              <a:gd name="connsiteY1" fmla="*/ 0 h 436034"/>
              <a:gd name="connsiteX2" fmla="*/ 411707 w 423836"/>
              <a:gd name="connsiteY2" fmla="*/ 17342 h 436034"/>
              <a:gd name="connsiteX3" fmla="*/ 211918 w 423836"/>
              <a:gd name="connsiteY3" fmla="*/ 436034 h 436034"/>
              <a:gd name="connsiteX4" fmla="*/ 12129 w 423836"/>
              <a:gd name="connsiteY4" fmla="*/ 17342 h 43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36" h="436034">
                <a:moveTo>
                  <a:pt x="0" y="0"/>
                </a:moveTo>
                <a:lnTo>
                  <a:pt x="423836" y="0"/>
                </a:lnTo>
                <a:lnTo>
                  <a:pt x="411707" y="17342"/>
                </a:lnTo>
                <a:cubicBezTo>
                  <a:pt x="332943" y="144741"/>
                  <a:pt x="266347" y="284306"/>
                  <a:pt x="211918" y="436034"/>
                </a:cubicBezTo>
                <a:cubicBezTo>
                  <a:pt x="157490" y="284306"/>
                  <a:pt x="90893" y="144741"/>
                  <a:pt x="12129" y="17342"/>
                </a:cubicBezTo>
                <a:close/>
              </a:path>
            </a:pathLst>
          </a:custGeom>
          <a:solidFill>
            <a:srgbClr val="B0ADD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1" name="同心圆 30"/>
          <p:cNvSpPr/>
          <p:nvPr>
            <p:custDataLst>
              <p:tags r:id="rId16"/>
            </p:custDataLst>
          </p:nvPr>
        </p:nvSpPr>
        <p:spPr>
          <a:xfrm>
            <a:off x="5280028" y="4911673"/>
            <a:ext cx="325651" cy="325651"/>
          </a:xfrm>
          <a:prstGeom prst="donut">
            <a:avLst>
              <a:gd name="adj" fmla="val 13118"/>
            </a:avLst>
          </a:prstGeom>
          <a:solidFill>
            <a:srgbClr val="B0ADD1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 fontScale="4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17"/>
            </p:custDataLst>
          </p:nvPr>
        </p:nvSpPr>
        <p:spPr>
          <a:xfrm>
            <a:off x="5356651" y="4988296"/>
            <a:ext cx="172403" cy="172403"/>
          </a:xfrm>
          <a:prstGeom prst="ellipse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2267838" y="4691173"/>
            <a:ext cx="2907600" cy="766648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多阶段最优决策模型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381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 descr="soutu123.com_2570738_创意三角形折线_搜图123祝您工作顺利"/>
          <p:cNvPicPr>
            <a:picLocks noChangeAspect="1"/>
          </p:cNvPicPr>
          <p:nvPr/>
        </p:nvPicPr>
        <p:blipFill>
          <a:blip r:embed="rId1"/>
          <a:srcRect l="4471" t="20336" r="79"/>
          <a:stretch>
            <a:fillRect/>
          </a:stretch>
        </p:blipFill>
        <p:spPr>
          <a:xfrm>
            <a:off x="0" y="3175"/>
            <a:ext cx="6886575" cy="3497580"/>
          </a:xfrm>
          <a:prstGeom prst="rect">
            <a:avLst/>
          </a:prstGeom>
        </p:spPr>
      </p:pic>
      <p:pic>
        <p:nvPicPr>
          <p:cNvPr id="6" name="图片 5" descr="soutu123.com_2570738_创意三角形折线_搜图123祝您工作顺利"/>
          <p:cNvPicPr>
            <a:picLocks noChangeAspect="1"/>
          </p:cNvPicPr>
          <p:nvPr/>
        </p:nvPicPr>
        <p:blipFill>
          <a:blip r:embed="rId1"/>
          <a:srcRect l="4471" t="20336" r="79"/>
          <a:stretch>
            <a:fillRect/>
          </a:stretch>
        </p:blipFill>
        <p:spPr>
          <a:xfrm rot="10800000">
            <a:off x="9043670" y="5262245"/>
            <a:ext cx="3148330" cy="15995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68888" y="3593465"/>
            <a:ext cx="3416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B380A2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altLang="zh-CN" sz="3600" b="1">
              <a:solidFill>
                <a:srgbClr val="B380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381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 descr="soutu123.com_2570738_创意三角形折线_搜图123祝您工作顺利"/>
          <p:cNvPicPr>
            <a:picLocks noChangeAspect="1"/>
          </p:cNvPicPr>
          <p:nvPr/>
        </p:nvPicPr>
        <p:blipFill>
          <a:blip r:embed="rId1"/>
          <a:srcRect l="634" t="33324" r="42536" b="1041"/>
          <a:stretch>
            <a:fillRect/>
          </a:stretch>
        </p:blipFill>
        <p:spPr>
          <a:xfrm rot="10800000" flipH="1">
            <a:off x="8318500" y="2727960"/>
            <a:ext cx="3873500" cy="413004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208530" y="1924685"/>
            <a:ext cx="2908300" cy="2970530"/>
          </a:xfrm>
          <a:prstGeom prst="ellipse">
            <a:avLst/>
          </a:prstGeom>
          <a:solidFill>
            <a:srgbClr val="B380A2"/>
          </a:solidFill>
          <a:ln>
            <a:solidFill>
              <a:srgbClr val="B3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36788" y="2880995"/>
            <a:ext cx="285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PATR  01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788" y="3438525"/>
            <a:ext cx="285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初识</a:t>
            </a:r>
            <a:endParaRPr lang="zh-CN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数据结构与算法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2225" y="1125220"/>
            <a:ext cx="3978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数据结构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2225" y="1701800"/>
            <a:ext cx="397891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数据结构是在计算机中组织和存储数据的一种特殊方式，使得数据可以高效地被访问和修改。更确切地说，数据结构是数据值的集合，表示数据之间的关系，也包括了作用在数据上的函数或操作。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6372225" y="3100705"/>
            <a:ext cx="1961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算法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6372225" y="3698875"/>
            <a:ext cx="36658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算法是如何解决一类问题的明确规范。算法是一组精确定义操作序列的规则。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6372225" y="4479925"/>
            <a:ext cx="348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为什么学习数据结构与算法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6515735" y="4996180"/>
            <a:ext cx="40436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/>
              <a:t>写更优雅的代码，解决实际问题</a:t>
            </a:r>
            <a:endParaRPr lang="zh-CN" altLang="en-US"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/>
              <a:t>提升自己的能力，向开源项目的代码水平看齐</a:t>
            </a:r>
            <a:endParaRPr lang="zh-CN" altLang="en-US"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/>
              <a:t>有一点追求，不写凑合用的代码</a:t>
            </a:r>
            <a:endParaRPr lang="zh-CN" altLang="en-US" sz="1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65" y="2018665"/>
            <a:ext cx="5438775" cy="3157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学习思维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2225" y="866775"/>
            <a:ext cx="3978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数据结构的链式存储和顺序存储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2225" y="1291590"/>
            <a:ext cx="43383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/>
              <a:t>数组和链表是数据结构的基础</a:t>
            </a:r>
            <a:endParaRPr lang="zh-CN" altLang="en-US"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/>
              <a:t>所有数据结构的底层都是数组或者链表实现的</a:t>
            </a:r>
            <a:endParaRPr lang="zh-CN" altLang="en-US" sz="1400"/>
          </a:p>
          <a:p>
            <a:pPr marL="285750" indent="-285750"/>
            <a:endParaRPr lang="zh-CN" altLang="en-US" sz="1400"/>
          </a:p>
        </p:txBody>
      </p:sp>
      <p:sp>
        <p:nvSpPr>
          <p:cNvPr id="6" name="矩形 5"/>
          <p:cNvSpPr/>
          <p:nvPr/>
        </p:nvSpPr>
        <p:spPr>
          <a:xfrm>
            <a:off x="6317615" y="3375660"/>
            <a:ext cx="5525135" cy="1377315"/>
          </a:xfrm>
          <a:prstGeom prst="rect">
            <a:avLst/>
          </a:prstGeom>
          <a:solidFill>
            <a:srgbClr val="B380A2">
              <a:alpha val="40000"/>
            </a:srgbClr>
          </a:solidFill>
          <a:ln>
            <a:solidFill>
              <a:srgbClr val="E1B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91935" y="3584575"/>
            <a:ext cx="497586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bg1"/>
                </a:solidFill>
              </a:rPr>
              <a:t>数组和链表都是线性表数据结构，在内存中是一组连续的存储空间。数组支持随机访问，根据下标访问的时间复杂度是</a:t>
            </a:r>
            <a:r>
              <a:rPr lang="en-US" altLang="zh-CN" sz="1400" b="1">
                <a:solidFill>
                  <a:schemeClr val="bg1"/>
                </a:solidFill>
              </a:rPr>
              <a:t>O(1)</a:t>
            </a:r>
            <a:r>
              <a:rPr lang="zh-CN" altLang="en-US" sz="1400" b="1">
                <a:solidFill>
                  <a:schemeClr val="bg1"/>
                </a:solidFill>
              </a:rPr>
              <a:t>。在进行删除和插入操作时，为了保证连续性，需要做大量的数据搬移工作。</a:t>
            </a:r>
            <a:endParaRPr lang="zh-CN" altLang="en-US" sz="1400" b="1">
              <a:solidFill>
                <a:schemeClr val="bg1"/>
              </a:solidFill>
            </a:endParaRPr>
          </a:p>
          <a:p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48425" y="1934210"/>
            <a:ext cx="3307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数据结构的操作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592570" y="2402205"/>
            <a:ext cx="33197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/>
              <a:t>增删改查</a:t>
            </a:r>
            <a:endParaRPr lang="zh-CN" altLang="en-US"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/>
              <a:t>线性遍历 </a:t>
            </a:r>
            <a:r>
              <a:rPr lang="en-US" altLang="zh-CN" sz="1400"/>
              <a:t>--- for/while </a:t>
            </a:r>
            <a:r>
              <a:rPr lang="zh-CN" altLang="en-US" sz="1400"/>
              <a:t>循环</a:t>
            </a:r>
            <a:endParaRPr lang="zh-CN" altLang="en-US" sz="1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/>
              <a:t>非线性遍历 </a:t>
            </a:r>
            <a:r>
              <a:rPr lang="en-US" altLang="zh-CN" sz="1400"/>
              <a:t>--- </a:t>
            </a:r>
            <a:r>
              <a:rPr lang="zh-CN" altLang="en-US" sz="1400"/>
              <a:t>递归</a:t>
            </a:r>
            <a:endParaRPr lang="zh-CN" altLang="en-US" sz="1400"/>
          </a:p>
        </p:txBody>
      </p:sp>
      <p:sp>
        <p:nvSpPr>
          <p:cNvPr id="11" name="矩形 10"/>
          <p:cNvSpPr/>
          <p:nvPr/>
        </p:nvSpPr>
        <p:spPr>
          <a:xfrm>
            <a:off x="6316980" y="5043805"/>
            <a:ext cx="5525135" cy="1539875"/>
          </a:xfrm>
          <a:prstGeom prst="rect">
            <a:avLst/>
          </a:prstGeom>
          <a:solidFill>
            <a:srgbClr val="B380A2">
              <a:alpha val="40000"/>
            </a:srgbClr>
          </a:solidFill>
          <a:ln>
            <a:solidFill>
              <a:srgbClr val="E1B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743065" y="5248275"/>
            <a:ext cx="46805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bg1"/>
                </a:solidFill>
              </a:rPr>
              <a:t>数据结构的种类有很多种，但是存在的目的都是在不同的应用场景，尽可能高效的增删改查。</a:t>
            </a:r>
            <a:endParaRPr lang="zh-CN" altLang="en-US" sz="1400" b="1">
              <a:solidFill>
                <a:schemeClr val="bg1"/>
              </a:solidFill>
            </a:endParaRPr>
          </a:p>
          <a:p>
            <a:r>
              <a:rPr lang="zh-CN" altLang="en-US" sz="1400" b="1">
                <a:solidFill>
                  <a:schemeClr val="bg1"/>
                </a:solidFill>
              </a:rPr>
              <a:t>和线性表对立的是树、图等非线性表数据结构。线性表的数据最多只有前后两个方向。非线性表中的数据不是简单的前后关系。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1785620"/>
            <a:ext cx="5438775" cy="3462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79095" y="38163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B380A2"/>
                </a:solidFill>
              </a:rPr>
              <a:t>时间复杂度分析</a:t>
            </a:r>
            <a:endParaRPr lang="zh-CN" altLang="en-US" b="1">
              <a:solidFill>
                <a:srgbClr val="B380A2"/>
              </a:solidFill>
            </a:endParaRPr>
          </a:p>
        </p:txBody>
      </p:sp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1616171" y="2933065"/>
            <a:ext cx="2209800" cy="254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" name="矩形 35"/>
          <p:cNvSpPr/>
          <p:nvPr>
            <p:custDataLst>
              <p:tags r:id="rId2"/>
            </p:custDataLst>
          </p:nvPr>
        </p:nvSpPr>
        <p:spPr>
          <a:xfrm>
            <a:off x="3857990" y="2933065"/>
            <a:ext cx="2209800" cy="254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3"/>
            </p:custDataLst>
          </p:nvPr>
        </p:nvSpPr>
        <p:spPr>
          <a:xfrm>
            <a:off x="6099809" y="2933065"/>
            <a:ext cx="2209800" cy="25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" name="矩形 38"/>
          <p:cNvSpPr/>
          <p:nvPr>
            <p:custDataLst>
              <p:tags r:id="rId4"/>
            </p:custDataLst>
          </p:nvPr>
        </p:nvSpPr>
        <p:spPr>
          <a:xfrm>
            <a:off x="8341628" y="2933065"/>
            <a:ext cx="2209800" cy="254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1" name="箭头: 右 40"/>
          <p:cNvSpPr/>
          <p:nvPr>
            <p:custDataLst>
              <p:tags r:id="rId5"/>
            </p:custDataLst>
          </p:nvPr>
        </p:nvSpPr>
        <p:spPr>
          <a:xfrm>
            <a:off x="1616171" y="2527644"/>
            <a:ext cx="419100" cy="207592"/>
          </a:xfrm>
          <a:prstGeom prst="rightArrow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6"/>
            </p:custDataLst>
          </p:nvPr>
        </p:nvSpPr>
        <p:spPr>
          <a:xfrm>
            <a:off x="2258760" y="2433888"/>
            <a:ext cx="923544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150" normalizeH="0" baseline="0" noProof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01</a:t>
            </a:r>
            <a:endParaRPr kumimoji="0" lang="zh-CN" altLang="en-US" sz="2000" b="1" i="0" u="none" strike="noStrike" kern="1200" cap="none" spc="150" normalizeH="0" baseline="0" noProof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7"/>
            </p:custDataLst>
          </p:nvPr>
        </p:nvSpPr>
        <p:spPr>
          <a:xfrm>
            <a:off x="4501118" y="2433888"/>
            <a:ext cx="923544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150" normalizeH="0" baseline="0" noProof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02</a:t>
            </a:r>
            <a:endParaRPr kumimoji="0" lang="zh-CN" altLang="en-US" sz="2000" b="1" i="0" u="none" strike="noStrike" kern="1200" cap="none" spc="150" normalizeH="0" baseline="0" noProof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6742937" y="2433888"/>
            <a:ext cx="923544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150" normalizeH="0" baseline="0" noProof="0">
                <a:ln>
                  <a:noFill/>
                </a:ln>
                <a:solidFill>
                  <a:srgbClr val="B380A2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03</a:t>
            </a:r>
            <a:endParaRPr kumimoji="0" lang="en-US" altLang="zh-CN" sz="2000" b="1" i="0" u="none" strike="noStrike" kern="1200" cap="none" spc="150" normalizeH="0" baseline="0" noProof="0">
              <a:ln>
                <a:noFill/>
              </a:ln>
              <a:solidFill>
                <a:srgbClr val="B380A2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9"/>
            </p:custDataLst>
          </p:nvPr>
        </p:nvSpPr>
        <p:spPr>
          <a:xfrm>
            <a:off x="8984756" y="2433888"/>
            <a:ext cx="923544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150" normalizeH="0" baseline="0" noProof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04</a:t>
            </a:r>
            <a:endParaRPr kumimoji="0" lang="zh-CN" altLang="en-US" sz="2000" b="1" i="0" u="none" strike="noStrike" kern="1200" cap="none" spc="150" normalizeH="0" baseline="0" noProof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10"/>
            </p:custDataLst>
          </p:nvPr>
        </p:nvSpPr>
        <p:spPr>
          <a:xfrm>
            <a:off x="1821071" y="3086076"/>
            <a:ext cx="1800000" cy="48413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大</a:t>
            </a:r>
            <a:r>
              <a:rPr lang="en-US" altLang="zh-CN" sz="2000" b="1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</a:t>
            </a:r>
            <a:r>
              <a:rPr lang="zh-CN" altLang="en-US" sz="2000" b="1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表示法</a:t>
            </a:r>
            <a:endParaRPr lang="zh-CN" altLang="en-US" sz="2000" b="1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5" name="文本框 18"/>
          <p:cNvSpPr txBox="1"/>
          <p:nvPr>
            <p:custDataLst>
              <p:tags r:id="rId11"/>
            </p:custDataLst>
          </p:nvPr>
        </p:nvSpPr>
        <p:spPr>
          <a:xfrm>
            <a:off x="1821071" y="3622153"/>
            <a:ext cx="1800000" cy="1697901"/>
          </a:xfrm>
          <a:prstGeom prst="rect">
            <a:avLst/>
          </a:prstGeom>
          <a:noFill/>
        </p:spPr>
        <p:txBody>
          <a:bodyPr wrap="square" lIns="90000" tIns="0" rIns="90000" bIns="46800">
            <a:normAutofit fontScale="90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所有代码的执行时间 T(n) 与每行代码的执行次数 n 成正比；大</a:t>
            </a:r>
            <a:r>
              <a:rPr lang="en-US" altLang="zh-CN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</a:t>
            </a: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不代表真正的代码执行时间，二十标识代码执行时间的变化趋势</a:t>
            </a:r>
            <a:endParaRPr lang="zh-CN" altLang="en-US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12"/>
            </p:custDataLst>
          </p:nvPr>
        </p:nvSpPr>
        <p:spPr>
          <a:xfrm>
            <a:off x="4062891" y="3086076"/>
            <a:ext cx="1800000" cy="48413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最多循环</a:t>
            </a:r>
            <a:endParaRPr lang="zh-CN" altLang="en-US" sz="2000" b="1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7" name="文本框 18"/>
          <p:cNvSpPr txBox="1"/>
          <p:nvPr>
            <p:custDataLst>
              <p:tags r:id="rId13"/>
            </p:custDataLst>
          </p:nvPr>
        </p:nvSpPr>
        <p:spPr>
          <a:xfrm>
            <a:off x="4062891" y="3622153"/>
            <a:ext cx="1800000" cy="1697901"/>
          </a:xfrm>
          <a:prstGeom prst="rect">
            <a:avLst/>
          </a:prstGeom>
          <a:noFill/>
        </p:spPr>
        <p:txBody>
          <a:bodyPr wrap="square" lIns="90000" tIns="0" rIns="90000" bIns="4680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忽略常量，低阶和系数，只记录最大量级；在做时间复杂度分析时，也只需要关注循环执行次数最多的一段代码</a:t>
            </a:r>
            <a:endParaRPr lang="zh-CN" altLang="en-US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8" name="文本框 57"/>
          <p:cNvSpPr txBox="1"/>
          <p:nvPr>
            <p:custDataLst>
              <p:tags r:id="rId14"/>
            </p:custDataLst>
          </p:nvPr>
        </p:nvSpPr>
        <p:spPr>
          <a:xfrm>
            <a:off x="6304710" y="3086076"/>
            <a:ext cx="1800000" cy="48413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加法原则</a:t>
            </a:r>
            <a:endParaRPr lang="zh-CN" altLang="en-US" sz="2000" b="1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1" name="文本框 18"/>
          <p:cNvSpPr txBox="1"/>
          <p:nvPr>
            <p:custDataLst>
              <p:tags r:id="rId15"/>
            </p:custDataLst>
          </p:nvPr>
        </p:nvSpPr>
        <p:spPr>
          <a:xfrm>
            <a:off x="6304710" y="3622153"/>
            <a:ext cx="1800000" cy="1697901"/>
          </a:xfrm>
          <a:prstGeom prst="rect">
            <a:avLst/>
          </a:prstGeom>
          <a:noFill/>
        </p:spPr>
        <p:txBody>
          <a:bodyPr wrap="square" lIns="90000" tIns="0" rIns="90000" bIns="4680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一段代码的执行次数，只要是一个已知的数，那就是常数级；一段代码的时间复杂度等于两级最大的那段代码的时间复杂度</a:t>
            </a:r>
            <a:endParaRPr lang="zh-CN" altLang="en-US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16"/>
            </p:custDataLst>
          </p:nvPr>
        </p:nvSpPr>
        <p:spPr>
          <a:xfrm>
            <a:off x="8546530" y="3086076"/>
            <a:ext cx="1800000" cy="48413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乘法原则</a:t>
            </a:r>
            <a:endParaRPr lang="zh-CN" altLang="en-US" sz="2000" b="1" spc="3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3" name="文本框 18"/>
          <p:cNvSpPr txBox="1"/>
          <p:nvPr>
            <p:custDataLst>
              <p:tags r:id="rId17"/>
            </p:custDataLst>
          </p:nvPr>
        </p:nvSpPr>
        <p:spPr>
          <a:xfrm>
            <a:off x="8546530" y="3622153"/>
            <a:ext cx="1800000" cy="1697901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嵌套循环的代码复杂度等于嵌套内外代码复杂度的乘积；</a:t>
            </a:r>
            <a:endParaRPr lang="zh-CN" altLang="en-US" sz="1400"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8140" y="851535"/>
            <a:ext cx="8912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代码的执行效率是和执行环境和数据的有序度正相关的，评估一段代码的执行效率，需要排除干扰因素真实的反应算法的性能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8140" y="1688465"/>
            <a:ext cx="5396230" cy="5194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608399" y="2035243"/>
            <a:ext cx="5256783" cy="420428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</a:pPr>
            <a:r>
              <a:rPr altLang="zh-CN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1. O(1)</a:t>
            </a:r>
            <a:endParaRPr altLang="zh-CN" sz="16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</a:pPr>
            <a:r>
              <a:rPr altLang="zh-CN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 </a:t>
            </a: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常量级的时间复杂度，只要代码的执行时间和</a:t>
            </a:r>
            <a:r>
              <a:rPr altLang="zh-CN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n</a:t>
            </a: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无关，即使有上万行代码，时间复杂度也是</a:t>
            </a:r>
            <a:r>
              <a:rPr altLang="zh-CN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O(1)</a:t>
            </a:r>
            <a:endParaRPr altLang="zh-CN" sz="16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</a:pPr>
            <a:r>
              <a:rPr altLang="zh-CN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2. O(logn)</a:t>
            </a: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、</a:t>
            </a:r>
            <a:r>
              <a:rPr altLang="zh-CN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O(nlog(n))</a:t>
            </a:r>
            <a:endParaRPr altLang="zh-CN" sz="16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</a:pPr>
            <a:endParaRPr lang="zh-CN" altLang="en-US" sz="16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</a:pPr>
            <a:endParaRPr altLang="zh-CN" sz="16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</a:pPr>
            <a:endParaRPr altLang="zh-CN" sz="16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</a:pPr>
            <a:endParaRPr altLang="zh-CN" sz="16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</a:pPr>
            <a:r>
              <a:rPr altLang="zh-CN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3. O(m * n)</a:t>
            </a: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、</a:t>
            </a:r>
            <a:r>
              <a:rPr altLang="zh-CN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O(m + n)</a:t>
            </a:r>
            <a:endParaRPr altLang="zh-CN" sz="16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charset="-122"/>
              </a:rPr>
              <a:t>代码的复杂度由两个数据规模决定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08399" y="616839"/>
            <a:ext cx="5256789" cy="14186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108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zh-CN" altLang="en-US" sz="3600" b="1" spc="30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常见的时间复杂度</a:t>
            </a:r>
            <a:endParaRPr lang="zh-CN" altLang="en-US" sz="3600" b="1" spc="30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45" y="426085"/>
            <a:ext cx="5438775" cy="2724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45" y="3522345"/>
            <a:ext cx="5438775" cy="304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" y="3707130"/>
            <a:ext cx="2774950" cy="13677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任意多边形: 形状 4"/>
          <p:cNvSpPr/>
          <p:nvPr>
            <p:custDataLst>
              <p:tags r:id="rId1"/>
            </p:custDataLst>
          </p:nvPr>
        </p:nvSpPr>
        <p:spPr>
          <a:xfrm>
            <a:off x="1349651" y="1055720"/>
            <a:ext cx="2149036" cy="2149883"/>
          </a:xfrm>
          <a:custGeom>
            <a:avLst/>
            <a:gdLst>
              <a:gd name="connsiteX0" fmla="*/ 1954661 w 1954661"/>
              <a:gd name="connsiteY0" fmla="*/ 0 h 1955712"/>
              <a:gd name="connsiteX1" fmla="*/ 1954661 w 1954661"/>
              <a:gd name="connsiteY1" fmla="*/ 873579 h 1955712"/>
              <a:gd name="connsiteX2" fmla="*/ 1903881 w 1954661"/>
              <a:gd name="connsiteY2" fmla="*/ 881329 h 1955712"/>
              <a:gd name="connsiteX3" fmla="*/ 875574 w 1954661"/>
              <a:gd name="connsiteY3" fmla="*/ 1935672 h 1955712"/>
              <a:gd name="connsiteX4" fmla="*/ 872901 w 1954661"/>
              <a:gd name="connsiteY4" fmla="*/ 1955712 h 1955712"/>
              <a:gd name="connsiteX5" fmla="*/ 0 w 1954661"/>
              <a:gd name="connsiteY5" fmla="*/ 1955712 h 1955712"/>
              <a:gd name="connsiteX6" fmla="*/ 28600 w 1954661"/>
              <a:gd name="connsiteY6" fmla="*/ 1755703 h 1955712"/>
              <a:gd name="connsiteX7" fmla="*/ 1945818 w 1954661"/>
              <a:gd name="connsiteY7" fmla="*/ 446 h 195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661" h="1955712">
                <a:moveTo>
                  <a:pt x="1954661" y="0"/>
                </a:moveTo>
                <a:lnTo>
                  <a:pt x="1954661" y="873579"/>
                </a:lnTo>
                <a:lnTo>
                  <a:pt x="1903881" y="881329"/>
                </a:lnTo>
                <a:cubicBezTo>
                  <a:pt x="1380139" y="988502"/>
                  <a:pt x="969940" y="1407380"/>
                  <a:pt x="875574" y="1935672"/>
                </a:cubicBezTo>
                <a:lnTo>
                  <a:pt x="872901" y="1955712"/>
                </a:lnTo>
                <a:lnTo>
                  <a:pt x="0" y="1955712"/>
                </a:lnTo>
                <a:lnTo>
                  <a:pt x="28600" y="1755703"/>
                </a:lnTo>
                <a:cubicBezTo>
                  <a:pt x="207741" y="820749"/>
                  <a:pt x="984393" y="98084"/>
                  <a:pt x="1945818" y="446"/>
                </a:cubicBezTo>
                <a:close/>
              </a:path>
            </a:pathLst>
          </a:custGeom>
          <a:solidFill>
            <a:srgbClr val="1F74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endParaRPr lang="zh-CN" altLang="en-US" sz="44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" name="任意多边形: 形状 5"/>
          <p:cNvSpPr/>
          <p:nvPr>
            <p:custDataLst>
              <p:tags r:id="rId2"/>
            </p:custDataLst>
          </p:nvPr>
        </p:nvSpPr>
        <p:spPr>
          <a:xfrm rot="5400000">
            <a:off x="3975757" y="1055788"/>
            <a:ext cx="2148729" cy="2150190"/>
          </a:xfrm>
          <a:custGeom>
            <a:avLst/>
            <a:gdLst>
              <a:gd name="connsiteX0" fmla="*/ 1954661 w 1954661"/>
              <a:gd name="connsiteY0" fmla="*/ 0 h 1955712"/>
              <a:gd name="connsiteX1" fmla="*/ 1954661 w 1954661"/>
              <a:gd name="connsiteY1" fmla="*/ 873579 h 1955712"/>
              <a:gd name="connsiteX2" fmla="*/ 1903881 w 1954661"/>
              <a:gd name="connsiteY2" fmla="*/ 881329 h 1955712"/>
              <a:gd name="connsiteX3" fmla="*/ 875574 w 1954661"/>
              <a:gd name="connsiteY3" fmla="*/ 1935672 h 1955712"/>
              <a:gd name="connsiteX4" fmla="*/ 872901 w 1954661"/>
              <a:gd name="connsiteY4" fmla="*/ 1955712 h 1955712"/>
              <a:gd name="connsiteX5" fmla="*/ 0 w 1954661"/>
              <a:gd name="connsiteY5" fmla="*/ 1955712 h 1955712"/>
              <a:gd name="connsiteX6" fmla="*/ 28600 w 1954661"/>
              <a:gd name="connsiteY6" fmla="*/ 1755703 h 1955712"/>
              <a:gd name="connsiteX7" fmla="*/ 1945818 w 1954661"/>
              <a:gd name="connsiteY7" fmla="*/ 446 h 195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661" h="1955712">
                <a:moveTo>
                  <a:pt x="1954661" y="0"/>
                </a:moveTo>
                <a:lnTo>
                  <a:pt x="1954661" y="873579"/>
                </a:lnTo>
                <a:lnTo>
                  <a:pt x="1903881" y="881329"/>
                </a:lnTo>
                <a:cubicBezTo>
                  <a:pt x="1380139" y="988502"/>
                  <a:pt x="969940" y="1407380"/>
                  <a:pt x="875574" y="1935672"/>
                </a:cubicBezTo>
                <a:lnTo>
                  <a:pt x="872901" y="1955712"/>
                </a:lnTo>
                <a:lnTo>
                  <a:pt x="0" y="1955712"/>
                </a:lnTo>
                <a:lnTo>
                  <a:pt x="28600" y="1755703"/>
                </a:lnTo>
                <a:cubicBezTo>
                  <a:pt x="207741" y="820749"/>
                  <a:pt x="984393" y="98084"/>
                  <a:pt x="1945818" y="446"/>
                </a:cubicBezTo>
                <a:close/>
              </a:path>
            </a:pathLst>
          </a:cu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endParaRPr lang="zh-CN" altLang="en-US" sz="44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" name="任意多边形: 形状 6"/>
          <p:cNvSpPr/>
          <p:nvPr>
            <p:custDataLst>
              <p:tags r:id="rId3"/>
            </p:custDataLst>
          </p:nvPr>
        </p:nvSpPr>
        <p:spPr>
          <a:xfrm rot="10800000">
            <a:off x="3975824" y="3662273"/>
            <a:ext cx="2149036" cy="2149883"/>
          </a:xfrm>
          <a:custGeom>
            <a:avLst/>
            <a:gdLst>
              <a:gd name="connsiteX0" fmla="*/ 1954661 w 1954661"/>
              <a:gd name="connsiteY0" fmla="*/ 0 h 1955712"/>
              <a:gd name="connsiteX1" fmla="*/ 1954661 w 1954661"/>
              <a:gd name="connsiteY1" fmla="*/ 873579 h 1955712"/>
              <a:gd name="connsiteX2" fmla="*/ 1903881 w 1954661"/>
              <a:gd name="connsiteY2" fmla="*/ 881329 h 1955712"/>
              <a:gd name="connsiteX3" fmla="*/ 875574 w 1954661"/>
              <a:gd name="connsiteY3" fmla="*/ 1935672 h 1955712"/>
              <a:gd name="connsiteX4" fmla="*/ 872901 w 1954661"/>
              <a:gd name="connsiteY4" fmla="*/ 1955712 h 1955712"/>
              <a:gd name="connsiteX5" fmla="*/ 0 w 1954661"/>
              <a:gd name="connsiteY5" fmla="*/ 1955712 h 1955712"/>
              <a:gd name="connsiteX6" fmla="*/ 28600 w 1954661"/>
              <a:gd name="connsiteY6" fmla="*/ 1755703 h 1955712"/>
              <a:gd name="connsiteX7" fmla="*/ 1945818 w 1954661"/>
              <a:gd name="connsiteY7" fmla="*/ 446 h 195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661" h="1955712">
                <a:moveTo>
                  <a:pt x="1954661" y="0"/>
                </a:moveTo>
                <a:lnTo>
                  <a:pt x="1954661" y="873579"/>
                </a:lnTo>
                <a:lnTo>
                  <a:pt x="1903881" y="881329"/>
                </a:lnTo>
                <a:cubicBezTo>
                  <a:pt x="1380139" y="988502"/>
                  <a:pt x="969940" y="1407380"/>
                  <a:pt x="875574" y="1935672"/>
                </a:cubicBezTo>
                <a:lnTo>
                  <a:pt x="872901" y="1955712"/>
                </a:lnTo>
                <a:lnTo>
                  <a:pt x="0" y="1955712"/>
                </a:lnTo>
                <a:lnTo>
                  <a:pt x="28600" y="1755703"/>
                </a:lnTo>
                <a:cubicBezTo>
                  <a:pt x="207741" y="820749"/>
                  <a:pt x="984393" y="98084"/>
                  <a:pt x="1945818" y="446"/>
                </a:cubicBezTo>
                <a:close/>
              </a:path>
            </a:pathLst>
          </a:custGeom>
          <a:solidFill>
            <a:srgbClr val="69A35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endParaRPr lang="zh-CN" altLang="en-US" sz="44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" name="任意多边形: 形状 7"/>
          <p:cNvSpPr/>
          <p:nvPr>
            <p:custDataLst>
              <p:tags r:id="rId4"/>
            </p:custDataLst>
          </p:nvPr>
        </p:nvSpPr>
        <p:spPr>
          <a:xfrm rot="16200000">
            <a:off x="1349219" y="3669057"/>
            <a:ext cx="2148729" cy="2150190"/>
          </a:xfrm>
          <a:custGeom>
            <a:avLst/>
            <a:gdLst>
              <a:gd name="connsiteX0" fmla="*/ 1954661 w 1954661"/>
              <a:gd name="connsiteY0" fmla="*/ 0 h 1955712"/>
              <a:gd name="connsiteX1" fmla="*/ 1954661 w 1954661"/>
              <a:gd name="connsiteY1" fmla="*/ 873579 h 1955712"/>
              <a:gd name="connsiteX2" fmla="*/ 1903881 w 1954661"/>
              <a:gd name="connsiteY2" fmla="*/ 881329 h 1955712"/>
              <a:gd name="connsiteX3" fmla="*/ 875574 w 1954661"/>
              <a:gd name="connsiteY3" fmla="*/ 1935672 h 1955712"/>
              <a:gd name="connsiteX4" fmla="*/ 872901 w 1954661"/>
              <a:gd name="connsiteY4" fmla="*/ 1955712 h 1955712"/>
              <a:gd name="connsiteX5" fmla="*/ 0 w 1954661"/>
              <a:gd name="connsiteY5" fmla="*/ 1955712 h 1955712"/>
              <a:gd name="connsiteX6" fmla="*/ 28600 w 1954661"/>
              <a:gd name="connsiteY6" fmla="*/ 1755703 h 1955712"/>
              <a:gd name="connsiteX7" fmla="*/ 1945818 w 1954661"/>
              <a:gd name="connsiteY7" fmla="*/ 446 h 195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4661" h="1955712">
                <a:moveTo>
                  <a:pt x="1954661" y="0"/>
                </a:moveTo>
                <a:lnTo>
                  <a:pt x="1954661" y="873579"/>
                </a:lnTo>
                <a:lnTo>
                  <a:pt x="1903881" y="881329"/>
                </a:lnTo>
                <a:cubicBezTo>
                  <a:pt x="1380139" y="988502"/>
                  <a:pt x="969940" y="1407380"/>
                  <a:pt x="875574" y="1935672"/>
                </a:cubicBezTo>
                <a:lnTo>
                  <a:pt x="872901" y="1955712"/>
                </a:lnTo>
                <a:lnTo>
                  <a:pt x="0" y="1955712"/>
                </a:lnTo>
                <a:lnTo>
                  <a:pt x="28600" y="1755703"/>
                </a:lnTo>
                <a:cubicBezTo>
                  <a:pt x="207741" y="820749"/>
                  <a:pt x="984393" y="98084"/>
                  <a:pt x="1945818" y="446"/>
                </a:cubicBezTo>
                <a:close/>
              </a:path>
            </a:pathLst>
          </a:custGeom>
          <a:solidFill>
            <a:srgbClr val="1AA3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endParaRPr lang="zh-CN" altLang="en-US" sz="440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2580133" y="2574425"/>
            <a:ext cx="2313439" cy="630992"/>
          </a:xfrm>
          <a:prstGeom prst="rect">
            <a:avLst/>
          </a:prstGeom>
          <a:noFill/>
        </p:spPr>
        <p:txBody>
          <a:bodyPr wrap="square" rtlCol="0" anchor="ctr">
            <a:normAutofit fontScale="90000"/>
          </a:bodyPr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3200" b="1" kern="1200" spc="300">
                <a:effectLst/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复杂度分析</a:t>
            </a:r>
            <a:endParaRPr lang="zh-CN" altLang="en-US" sz="3200" b="1" kern="1200" spc="300">
              <a:effectLst/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2580133" y="3269974"/>
            <a:ext cx="2313439" cy="1029838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zh-CN" altLang="en-US" kern="1200" spc="150">
                <a:effectLst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全面分析代码的执行效率</a:t>
            </a:r>
            <a:endParaRPr lang="zh-CN" altLang="en-US" kern="1200" spc="150">
              <a:effectLst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7"/>
            </p:custDataLst>
          </p:nvPr>
        </p:nvSpPr>
        <p:spPr>
          <a:xfrm>
            <a:off x="6724796" y="2358755"/>
            <a:ext cx="759279" cy="759279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3" name="椭圆 22"/>
          <p:cNvSpPr/>
          <p:nvPr>
            <p:custDataLst>
              <p:tags r:id="rId8"/>
            </p:custDataLst>
          </p:nvPr>
        </p:nvSpPr>
        <p:spPr>
          <a:xfrm>
            <a:off x="6724796" y="3646975"/>
            <a:ext cx="759279" cy="759279"/>
          </a:xfrm>
          <a:prstGeom prst="ellips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" name="椭圆 23"/>
          <p:cNvSpPr/>
          <p:nvPr>
            <p:custDataLst>
              <p:tags r:id="rId9"/>
            </p:custDataLst>
          </p:nvPr>
        </p:nvSpPr>
        <p:spPr>
          <a:xfrm>
            <a:off x="6724796" y="4966777"/>
            <a:ext cx="759279" cy="759279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>
            <a:off x="6724796" y="992509"/>
            <a:ext cx="759279" cy="759279"/>
          </a:xfrm>
          <a:prstGeom prst="ellipse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786622" y="1029207"/>
            <a:ext cx="635626" cy="685883"/>
          </a:xfrm>
          <a:prstGeom prst="rect">
            <a:avLst/>
          </a:prstGeom>
          <a:noFill/>
        </p:spPr>
        <p:txBody>
          <a:bodyPr wrap="square" rtlCol="0" anchor="ctr" anchorCtr="0">
            <a:normAutofit fontScale="35000" lnSpcReduction="10000"/>
          </a:bodyPr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4400" b="1" kern="1200" dirty="0">
                <a:solidFill>
                  <a:sysClr val="window" lastClr="FFFFFF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rPr>
              <a:t>最好</a:t>
            </a:r>
            <a:endParaRPr lang="zh-CN" altLang="en-US" sz="4400" b="1" kern="1200" dirty="0">
              <a:solidFill>
                <a:sysClr val="window" lastClr="FFFFFF"/>
              </a:solidFill>
              <a:effectLst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6785835" y="2394594"/>
            <a:ext cx="637200" cy="687600"/>
          </a:xfrm>
          <a:prstGeom prst="rect">
            <a:avLst/>
          </a:prstGeom>
          <a:noFill/>
        </p:spPr>
        <p:txBody>
          <a:bodyPr wrap="square" rtlCol="0" anchor="ctr" anchorCtr="0">
            <a:normAutofit fontScale="50000"/>
          </a:bodyPr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sz="3200">
                <a:solidFill>
                  <a:sysClr val="window" lastClr="FFFFFF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rPr>
              <a:t>最坏</a:t>
            </a:r>
            <a:endParaRPr lang="zh-CN" sz="3200">
              <a:solidFill>
                <a:sysClr val="window" lastClr="FFFFFF"/>
              </a:solidFill>
              <a:effectLst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6785835" y="3682814"/>
            <a:ext cx="637200" cy="687600"/>
          </a:xfrm>
          <a:prstGeom prst="rect">
            <a:avLst/>
          </a:prstGeom>
          <a:noFill/>
        </p:spPr>
        <p:txBody>
          <a:bodyPr wrap="square" rtlCol="0" anchor="ctr" anchorCtr="0">
            <a:normAutofit fontScale="50000"/>
          </a:bodyPr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sz="3200">
                <a:solidFill>
                  <a:sysClr val="window" lastClr="FFFFFF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rPr>
              <a:t>平均</a:t>
            </a:r>
            <a:endParaRPr lang="zh-CN" sz="3200">
              <a:solidFill>
                <a:sysClr val="window" lastClr="FFFFFF"/>
              </a:solidFill>
              <a:effectLst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6785835" y="5002616"/>
            <a:ext cx="637200" cy="687600"/>
          </a:xfrm>
          <a:prstGeom prst="rect">
            <a:avLst/>
          </a:prstGeom>
          <a:noFill/>
        </p:spPr>
        <p:txBody>
          <a:bodyPr wrap="square" rtlCol="0" anchor="ctr" anchorCtr="0">
            <a:normAutofit fontScale="50000"/>
          </a:bodyPr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zh-CN" sz="3200" dirty="0">
                <a:solidFill>
                  <a:sysClr val="window" lastClr="FFFFFF"/>
                </a:solidFill>
                <a:effectLst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rPr>
              <a:t>均摊</a:t>
            </a:r>
            <a:endParaRPr lang="zh-CN" sz="3200" dirty="0">
              <a:solidFill>
                <a:sysClr val="window" lastClr="FFFFFF"/>
              </a:solidFill>
              <a:effectLst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5"/>
            </p:custDataLst>
          </p:nvPr>
        </p:nvSpPr>
        <p:spPr>
          <a:xfrm>
            <a:off x="7610610" y="939910"/>
            <a:ext cx="3807357" cy="8644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kern="1200" spc="150">
                <a:effectLst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最理想情况下代码的时间复杂度</a:t>
            </a:r>
            <a:endParaRPr lang="zh-CN" altLang="en-US" kern="1200" spc="150">
              <a:effectLst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6"/>
            </p:custDataLst>
          </p:nvPr>
        </p:nvSpPr>
        <p:spPr>
          <a:xfrm>
            <a:off x="7610610" y="2306156"/>
            <a:ext cx="3807357" cy="8644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kern="1200" spc="150">
                <a:effectLst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最糟糕的情况下代码的时间复杂度</a:t>
            </a:r>
            <a:endParaRPr lang="zh-CN" altLang="en-US" kern="1200" spc="150">
              <a:effectLst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7610610" y="3594376"/>
            <a:ext cx="3807357" cy="8644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kern="1200" spc="150">
                <a:effectLst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代码在所有情况下执行次数的加权平均值</a:t>
            </a:r>
            <a:endParaRPr lang="zh-CN" altLang="en-US" kern="1200" spc="150">
              <a:effectLst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7610610" y="4914178"/>
            <a:ext cx="3807357" cy="8644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 kern="1200" spc="150">
                <a:effectLst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代码大部分情况是低级别的复杂度，个别情况是高级别复杂度。</a:t>
            </a:r>
            <a:endParaRPr lang="zh-CN" altLang="en-US" kern="1200" spc="150">
              <a:effectLst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381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0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 descr="soutu123.com_2570738_创意三角形折线_搜图123祝您工作顺利"/>
          <p:cNvPicPr>
            <a:picLocks noChangeAspect="1"/>
          </p:cNvPicPr>
          <p:nvPr/>
        </p:nvPicPr>
        <p:blipFill>
          <a:blip r:embed="rId1"/>
          <a:srcRect l="634" t="33324" r="42536" b="1041"/>
          <a:stretch>
            <a:fillRect/>
          </a:stretch>
        </p:blipFill>
        <p:spPr>
          <a:xfrm rot="10800000" flipH="1">
            <a:off x="8318500" y="2729230"/>
            <a:ext cx="3873500" cy="412877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208530" y="1924685"/>
            <a:ext cx="2908300" cy="2970530"/>
          </a:xfrm>
          <a:prstGeom prst="ellipse">
            <a:avLst/>
          </a:prstGeom>
          <a:solidFill>
            <a:srgbClr val="B380A2"/>
          </a:solidFill>
          <a:ln>
            <a:solidFill>
              <a:srgbClr val="B38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36788" y="2880995"/>
            <a:ext cx="285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PATR  02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788" y="3438525"/>
            <a:ext cx="285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感知</a:t>
            </a:r>
            <a:endParaRPr lang="zh-CN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1420_2*m_h_i*1_3_2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00.xml><?xml version="1.0" encoding="utf-8"?>
<p:tagLst xmlns:p="http://schemas.openxmlformats.org/presentationml/2006/main">
  <p:tag name="KSO_WM_UNIT_VALUE" val="110*104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4_1"/>
  <p:tag name="KSO_WM_UNIT_ID" val="diagram20169770_3*q_h_x*1_4_1"/>
  <p:tag name="KSO_WM_TEMPLATE_CATEGORY" val="diagram"/>
  <p:tag name="KSO_WM_TEMPLATE_INDEX" val="2016977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169770_3*q_h_i*1_2_1"/>
  <p:tag name="KSO_WM_TEMPLATE_CATEGORY" val="diagram"/>
  <p:tag name="KSO_WM_TEMPLATE_INDEX" val="201697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169770_3*q_h_i*1_1_2"/>
  <p:tag name="KSO_WM_TEMPLATE_CATEGORY" val="diagram"/>
  <p:tag name="KSO_WM_TEMPLATE_INDEX" val="2016977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5"/>
  <p:tag name="KSO_WM_UNIT_TEXT_FILL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169770_3*q_h_i*1_3_1"/>
  <p:tag name="KSO_WM_TEMPLATE_CATEGORY" val="diagram"/>
  <p:tag name="KSO_WM_TEMPLATE_INDEX" val="201697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169770_3*q_h_i*1_3_2"/>
  <p:tag name="KSO_WM_TEMPLATE_CATEGORY" val="diagram"/>
  <p:tag name="KSO_WM_TEMPLATE_INDEX" val="2016977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5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169770_3*q_h_i*1_1_1"/>
  <p:tag name="KSO_WM_TEMPLATE_CATEGORY" val="diagram"/>
  <p:tag name="KSO_WM_TEMPLATE_INDEX" val="201697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169770_3*q_h_i*1_2_2"/>
  <p:tag name="KSO_WM_TEMPLATE_CATEGORY" val="diagram"/>
  <p:tag name="KSO_WM_TEMPLATE_INDEX" val="2016977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5"/>
  <p:tag name="KSO_WM_UNIT_TEXT_FILL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i"/>
  <p:tag name="KSO_WM_UNIT_INDEX" val="1_2_1_1"/>
  <p:tag name="KSO_WM_UNIT_ID" val="diagram20169770_3*q_h_h_i*1_2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PRESET_TEXT" val="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f"/>
  <p:tag name="KSO_WM_UNIT_INDEX" val="1_2_1_1"/>
  <p:tag name="KSO_WM_UNIT_ID" val="diagram20169770_3*q_h_h_f*1_2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i"/>
  <p:tag name="KSO_WM_UNIT_INDEX" val="1_3_1_1"/>
  <p:tag name="KSO_WM_UNIT_ID" val="diagram20169770_3*q_h_h_i*1_3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01420_2*m_h_i*1_4_3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10.xml><?xml version="1.0" encoding="utf-8"?>
<p:tagLst xmlns:p="http://schemas.openxmlformats.org/presentationml/2006/main">
  <p:tag name="KSO_WM_UNIT_PRESET_TEXT" val="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f"/>
  <p:tag name="KSO_WM_UNIT_INDEX" val="1_3_1_1"/>
  <p:tag name="KSO_WM_UNIT_ID" val="diagram20169770_3*q_h_h_f*1_3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i"/>
  <p:tag name="KSO_WM_UNIT_INDEX" val="1_1_1_1"/>
  <p:tag name="KSO_WM_UNIT_ID" val="diagram20169770_3*q_h_h_i*1_1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PRESET_TEXT" val="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f"/>
  <p:tag name="KSO_WM_UNIT_INDEX" val="1_1_1_1"/>
  <p:tag name="KSO_WM_UNIT_ID" val="diagram20169770_3*q_h_h_f*1_1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i"/>
  <p:tag name="KSO_WM_UNIT_INDEX" val="1_4_1_1"/>
  <p:tag name="KSO_WM_UNIT_ID" val="diagram20169770_3*q_h_h_i*1_4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PRESET_TEXT" val="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f"/>
  <p:tag name="KSO_WM_UNIT_INDEX" val="1_4_1_1"/>
  <p:tag name="KSO_WM_UNIT_ID" val="diagram20169770_3*q_h_h_f*1_4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i"/>
  <p:tag name="KSO_WM_UNIT_INDEX" val="1_1_1_2"/>
  <p:tag name="KSO_WM_UNIT_ID" val="diagram20169770_3*q_h_h_i*1_1_1_2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5"/>
  <p:tag name="KSO_WM_UNIT_TEXT_FILL_TYPE" val="1"/>
</p:tagLst>
</file>

<file path=ppt/tags/tag116.xml><?xml version="1.0" encoding="utf-8"?>
<p:tagLst xmlns:p="http://schemas.openxmlformats.org/presentationml/2006/main">
  <p:tag name="KSO_WM_UNIT_ISCONTENTSTITLE" val="0"/>
  <p:tag name="KSO_WM_UNIT_PRESET_TEXT" val="编辑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a"/>
  <p:tag name="KSO_WM_UNIT_INDEX" val="1_1_1_1"/>
  <p:tag name="KSO_WM_UNIT_ID" val="diagram20169770_3*q_h_h_a*1_1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i"/>
  <p:tag name="KSO_WM_UNIT_INDEX" val="1_2_1_2"/>
  <p:tag name="KSO_WM_UNIT_ID" val="diagram20169770_3*q_h_h_i*1_2_1_2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5"/>
  <p:tag name="KSO_WM_UNIT_TEXT_FILL_TYPE" val="1"/>
</p:tagLst>
</file>

<file path=ppt/tags/tag118.xml><?xml version="1.0" encoding="utf-8"?>
<p:tagLst xmlns:p="http://schemas.openxmlformats.org/presentationml/2006/main">
  <p:tag name="KSO_WM_UNIT_ISCONTENTSTITLE" val="0"/>
  <p:tag name="KSO_WM_UNIT_PRESET_TEXT" val="编辑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a"/>
  <p:tag name="KSO_WM_UNIT_INDEX" val="1_2_1_1"/>
  <p:tag name="KSO_WM_UNIT_ID" val="diagram20169770_3*q_h_h_a*1_2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i"/>
  <p:tag name="KSO_WM_UNIT_INDEX" val="1_3_1_2"/>
  <p:tag name="KSO_WM_UNIT_ID" val="diagram20169770_3*q_h_h_i*1_3_1_2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5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1420_2*m_h_i*1_4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20.xml><?xml version="1.0" encoding="utf-8"?>
<p:tagLst xmlns:p="http://schemas.openxmlformats.org/presentationml/2006/main">
  <p:tag name="KSO_WM_UNIT_ISCONTENTSTITLE" val="0"/>
  <p:tag name="KSO_WM_UNIT_PRESET_TEXT" val="编辑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a"/>
  <p:tag name="KSO_WM_UNIT_INDEX" val="1_3_1_1"/>
  <p:tag name="KSO_WM_UNIT_ID" val="diagram20169770_3*q_h_h_a*1_3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i"/>
  <p:tag name="KSO_WM_UNIT_INDEX" val="1_4_1_2"/>
  <p:tag name="KSO_WM_UNIT_ID" val="diagram20169770_3*q_h_h_i*1_4_1_2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5"/>
  <p:tag name="KSO_WM_UNIT_TEXT_FILL_TYPE" val="1"/>
</p:tagLst>
</file>

<file path=ppt/tags/tag122.xml><?xml version="1.0" encoding="utf-8"?>
<p:tagLst xmlns:p="http://schemas.openxmlformats.org/presentationml/2006/main">
  <p:tag name="KSO_WM_UNIT_VALUE" val="53*5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x"/>
  <p:tag name="KSO_WM_UNIT_INDEX" val="1_4_1_1"/>
  <p:tag name="KSO_WM_UNIT_ID" val="diagram20169770_3*q_h_h_x*1_4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ISCONTENTSTITLE" val="0"/>
  <p:tag name="KSO_WM_UNIT_PRESET_TEXT" val="编辑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a"/>
  <p:tag name="KSO_WM_UNIT_INDEX" val="1_4_1_1"/>
  <p:tag name="KSO_WM_UNIT_ID" val="diagram20169770_3*q_h_h_a*1_4_1_1"/>
  <p:tag name="KSO_WM_TEMPLATE_CATEGORY" val="diagram"/>
  <p:tag name="KSO_WM_TEMPLATE_INDEX" val="20169770"/>
  <p:tag name="KSO_WM_UNIT_LAYERLEVEL" val="1_1_1_1"/>
  <p:tag name="KSO_WM_TAG_VERSION" val="1.0"/>
  <p:tag name="KSO_WM_BEAUTIFY_FLAG" val="#wm#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VALUE" val="90*10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diagram20169770_3*q_h_x*1_1_1"/>
  <p:tag name="KSO_WM_TEMPLATE_CATEGORY" val="diagram"/>
  <p:tag name="KSO_WM_TEMPLATE_INDEX" val="20169770"/>
  <p:tag name="KSO_WM_UNIT_LAYERLEVEL" val="1_1_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VALUE" val="61*7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x"/>
  <p:tag name="KSO_WM_UNIT_INDEX" val="1_1_1_1"/>
  <p:tag name="KSO_WM_UNIT_ID" val="diagram20169770_3*q_h_h_x*1_1_1_1"/>
  <p:tag name="KSO_WM_TEMPLATE_CATEGORY" val="diagram"/>
  <p:tag name="KSO_WM_TEMPLATE_INDEX" val="20169770"/>
  <p:tag name="KSO_WM_UNIT_LAYERLEVEL" val="1_1_1_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VALUE" val="108*9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2_1"/>
  <p:tag name="KSO_WM_UNIT_ID" val="diagram20169770_3*q_h_x*1_2_1"/>
  <p:tag name="KSO_WM_TEMPLATE_CATEGORY" val="diagram"/>
  <p:tag name="KSO_WM_TEMPLATE_INDEX" val="20169770"/>
  <p:tag name="KSO_WM_UNIT_LAYERLEVEL" val="1_1_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VALUE" val="72*6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x"/>
  <p:tag name="KSO_WM_UNIT_INDEX" val="1_2_1_1"/>
  <p:tag name="KSO_WM_UNIT_ID" val="diagram20169770_3*q_h_h_x*1_2_1_1"/>
  <p:tag name="KSO_WM_TEMPLATE_CATEGORY" val="diagram"/>
  <p:tag name="KSO_WM_TEMPLATE_INDEX" val="20169770"/>
  <p:tag name="KSO_WM_UNIT_LAYERLEVEL" val="1_1_1_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VALUE" val="119*11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diagram20169770_3*q_h_x*1_3_1"/>
  <p:tag name="KSO_WM_TEMPLATE_CATEGORY" val="diagram"/>
  <p:tag name="KSO_WM_TEMPLATE_INDEX" val="20169770"/>
  <p:tag name="KSO_WM_UNIT_LAYERLEVEL" val="1_1_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VALUE" val="81*7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x"/>
  <p:tag name="KSO_WM_UNIT_INDEX" val="1_3_1_1"/>
  <p:tag name="KSO_WM_UNIT_ID" val="diagram20169770_3*q_h_h_x*1_3_1_1"/>
  <p:tag name="KSO_WM_TEMPLATE_CATEGORY" val="diagram"/>
  <p:tag name="KSO_WM_TEMPLATE_INDEX" val="20169770"/>
  <p:tag name="KSO_WM_UNIT_LAYERLEVEL" val="1_1_1_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1420_2*m_h_i*1_4_2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30.xml><?xml version="1.0" encoding="utf-8"?>
<p:tagLst xmlns:p="http://schemas.openxmlformats.org/presentationml/2006/main">
  <p:tag name="KSO_WM_UNIT_VALUE" val="72*6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x"/>
  <p:tag name="KSO_WM_UNIT_INDEX" val="1_2_1_1"/>
  <p:tag name="KSO_WM_UNIT_ID" val="diagram20169770_3*q_h_h_x*1_2_1_1"/>
  <p:tag name="KSO_WM_TEMPLATE_CATEGORY" val="diagram"/>
  <p:tag name="KSO_WM_TEMPLATE_INDEX" val="20169770"/>
  <p:tag name="KSO_WM_UNIT_LAYERLEVEL" val="1_1_1_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VALUE" val="81*7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h_x"/>
  <p:tag name="KSO_WM_UNIT_INDEX" val="1_3_1_1"/>
  <p:tag name="KSO_WM_UNIT_ID" val="diagram20169770_3*q_h_h_x*1_3_1_1"/>
  <p:tag name="KSO_WM_TEMPLATE_CATEGORY" val="diagram"/>
  <p:tag name="KSO_WM_TEMPLATE_INDEX" val="20169770"/>
  <p:tag name="KSO_WM_UNIT_LAYERLEVEL" val="1_1_1_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ITEM_CNT" val="3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8409_4*l_h_i*1_3_3"/>
  <p:tag name="KSO_WM_TEMPLATE_CATEGORY" val="diagram"/>
  <p:tag name="KSO_WM_TEMPLATE_INDEX" val="20168409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168409_4*l_h_i*1_4_3"/>
  <p:tag name="KSO_WM_TEMPLATE_CATEGORY" val="diagram"/>
  <p:tag name="KSO_WM_TEMPLATE_INDEX" val="20168409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SUBTYPE" val="a"/>
  <p:tag name="KSO_WM_UNIT_PRESET_TEXT" val="单击此处输入你的正文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8409_4*l_h_f*1_1_1"/>
  <p:tag name="KSO_WM_TEMPLATE_CATEGORY" val="diagram"/>
  <p:tag name="KSO_WM_TEMPLATE_INDEX" val="2016840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SUBTYPE" val="a"/>
  <p:tag name="KSO_WM_UNIT_PRESET_TEXT" val="单击此处输入你的正文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8409_4*l_h_f*1_2_1"/>
  <p:tag name="KSO_WM_TEMPLATE_CATEGORY" val="diagram"/>
  <p:tag name="KSO_WM_TEMPLATE_INDEX" val="2016840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SUBTYPE" val="a"/>
  <p:tag name="KSO_WM_UNIT_PRESET_TEXT" val="单击此处输入你的正文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8409_4*l_h_f*1_3_1"/>
  <p:tag name="KSO_WM_TEMPLATE_CATEGORY" val="diagram"/>
  <p:tag name="KSO_WM_TEMPLATE_INDEX" val="2016840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SUBTYPE" val="a"/>
  <p:tag name="KSO_WM_UNIT_PRESET_TEXT" val="单击此处输入你的正文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8409_4*l_h_f*1_4_1"/>
  <p:tag name="KSO_WM_TEMPLATE_CATEGORY" val="diagram"/>
  <p:tag name="KSO_WM_TEMPLATE_INDEX" val="2016840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8409_4*l_h_i*1_1_3"/>
  <p:tag name="KSO_WM_TEMPLATE_CATEGORY" val="diagram"/>
  <p:tag name="KSO_WM_TEMPLATE_INDEX" val="2016840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201420_2*m_h_z*1_3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409_4*l_h_i*1_2_3"/>
  <p:tag name="KSO_WM_TEMPLATE_CATEGORY" val="diagram"/>
  <p:tag name="KSO_WM_TEMPLATE_INDEX" val="20168409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SLIDE_ITEM_CNT" val="3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87567_3*m_i*1_2"/>
  <p:tag name="KSO_WM_TEMPLATE_CATEGORY" val="diagram"/>
  <p:tag name="KSO_WM_TEMPLATE_INDEX" val="20187567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UNIT_VALUE" val="1179*7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d"/>
  <p:tag name="KSO_WM_UNIT_INDEX" val="1_1"/>
  <p:tag name="KSO_WM_UNIT_ID" val="diagram20187567_3*m_d*1_1"/>
  <p:tag name="KSO_WM_TEMPLATE_CATEGORY" val="diagram"/>
  <p:tag name="KSO_WM_TEMPLATE_INDEX" val="20187567"/>
  <p:tag name="KSO_WM_UNIT_SUPPORT_UNIT_TYPE" val="[&quot;all&quot;]"/>
  <p:tag name="KSO_WM_UNIT_LAYERLEVEL" val="1_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87567_3*m_i*1_1"/>
  <p:tag name="KSO_WM_TEMPLATE_CATEGORY" val="diagram"/>
  <p:tag name="KSO_WM_TEMPLATE_INDEX" val="20187567"/>
  <p:tag name="KSO_WM_UNIT_LAYERLEVEL" val="1_1"/>
  <p:tag name="KSO_WM_TAG_VERSION" val="1.0"/>
  <p:tag name="KSO_WM_BEAUTIFY_FLAG" val="#wm#"/>
  <p:tag name="KSO_WM_UNIT_LINE_FORE_SCHEMECOLOR_INDEX" val="14"/>
  <p:tag name="KSO_WM_UNIT_LINE_FILL_TYPE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87567_3*m_h_i*1_1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UNIT_ISCONTENTS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87567_3*m_h_a*1_1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5"/>
  <p:tag name="KSO_WM_UNIT_TEXT_FILL_TYPE" val="1"/>
</p:tagLst>
</file>

<file path=ppt/tags/tag147.xml><?xml version="1.0" encoding="utf-8"?>
<p:tagLst xmlns:p="http://schemas.openxmlformats.org/presentationml/2006/main"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87567_3*m_h_f*1_1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87567_3*m_h_i*1_1_2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87567_3*m_h_i*1_1_3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201420_2*m_h_z*1_2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87567_3*m_h_i*1_2_3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ISCONTENTS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87567_3*m_h_a*1_2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6"/>
  <p:tag name="KSO_WM_UNIT_TEXT_FILL_TYPE" val="1"/>
</p:tagLst>
</file>

<file path=ppt/tags/tag152.xml><?xml version="1.0" encoding="utf-8"?>
<p:tagLst xmlns:p="http://schemas.openxmlformats.org/presentationml/2006/main"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87567_3*m_h_f*1_2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87567_3*m_h_i*1_2_2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87567_3*m_h_i*1_2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187567_3*m_h_i*1_3_3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ISCONTENTS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87567_3*m_h_a*1_3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7"/>
  <p:tag name="KSO_WM_UNIT_TEXT_FILL_TYPE" val="1"/>
</p:tagLst>
</file>

<file path=ppt/tags/tag157.xml><?xml version="1.0" encoding="utf-8"?>
<p:tagLst xmlns:p="http://schemas.openxmlformats.org/presentationml/2006/main"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87567_3*m_h_f*1_3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87567_3*m_h_i*1_3_2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87567_3*m_h_i*1_3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diagram20201420_2*m_h_z*1_4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187567_3*m_h_i*1_4_3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8"/>
  <p:tag name="KSO_WM_UNIT_LINE_FILL_TYPE" val="2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ISCONTENTS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87567_3*m_h_a*1_4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8"/>
  <p:tag name="KSO_WM_UNIT_TEXT_FILL_TYPE" val="1"/>
</p:tagLst>
</file>

<file path=ppt/tags/tag162.xml><?xml version="1.0" encoding="utf-8"?>
<p:tagLst xmlns:p="http://schemas.openxmlformats.org/presentationml/2006/main"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87567_3*m_h_f*1_4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87567_3*m_h_i*1_4_2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87567_3*m_h_i*1_4_1"/>
  <p:tag name="KSO_WM_TEMPLATE_CATEGORY" val="diagram"/>
  <p:tag name="KSO_WM_TEMPLATE_INDEX" val="2018756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SLIDE_ITEM_CNT" val="3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i"/>
  <p:tag name="KSO_WM_UNIT_INDEX" val="1_1"/>
  <p:tag name="KSO_WM_UNIT_LAYERLEVEL" val="1_1"/>
  <p:tag name="KSO_WM_DIAGRAM_GROUP_CODE" val="q1-1"/>
  <p:tag name="KSO_WM_UNIT_ID" val="diagram20170881_2*q_i*1_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i"/>
  <p:tag name="KSO_WM_UNIT_INDEX" val="1_2"/>
  <p:tag name="KSO_WM_UNIT_LAYERLEVEL" val="1_1"/>
  <p:tag name="KSO_WM_DIAGRAM_GROUP_CODE" val="q1-1"/>
  <p:tag name="KSO_WM_UNIT_ID" val="diagram20170881_2*q_i*1_2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i"/>
  <p:tag name="KSO_WM_UNIT_INDEX" val="1_3"/>
  <p:tag name="KSO_WM_UNIT_LAYERLEVEL" val="1_1"/>
  <p:tag name="KSO_WM_DIAGRAM_GROUP_CODE" val="q1-1"/>
  <p:tag name="KSO_WM_UNIT_ID" val="diagram20170881_2*q_i*1_3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6"/>
  <p:tag name="KSO_WM_UNIT_TEXT_FILL_TYPE" val="1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x"/>
  <p:tag name="KSO_WM_UNIT_INDEX" val="1_3_2"/>
  <p:tag name="KSO_WM_UNIT_LAYERLEVEL" val="1_1_1"/>
  <p:tag name="KSO_WM_DIAGRAM_GROUP_CODE" val="q1-1"/>
  <p:tag name="KSO_WM_UNIT_ID" val="diagram20170881_2*q_h_x*1_3_2"/>
  <p:tag name="KSO_WM_UNIT_HIGHLIGHT" val="0"/>
  <p:tag name="KSO_WM_UNIT_COMPATIBLE" val="0"/>
  <p:tag name="KSO_WM_UNIT_DIAGRAM_ISNUMVISUAL" val="0"/>
  <p:tag name="KSO_WM_UNIT_DIAGRAM_ISREFERUNIT" val="0"/>
  <p:tag name="KSO_WM_UNIT_VALUE" val="121*152"/>
  <p:tag name="KSO_WM_UNIT_FILL_FORE_SCHEMECOLOR_INDEX" val="15"/>
  <p:tag name="KSO_WM_UNIT_FILL_TYPE" val="1"/>
</p:tagLst>
</file>

<file path=ppt/tags/tag1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1420_2*m_h_f*1_1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x"/>
  <p:tag name="KSO_WM_UNIT_INDEX" val="1_4_2"/>
  <p:tag name="KSO_WM_UNIT_LAYERLEVEL" val="1_1_1"/>
  <p:tag name="KSO_WM_DIAGRAM_GROUP_CODE" val="q1-1"/>
  <p:tag name="KSO_WM_UNIT_ID" val="diagram20170881_2*q_h_x*1_4_2"/>
  <p:tag name="KSO_WM_UNIT_HIGHLIGHT" val="0"/>
  <p:tag name="KSO_WM_UNIT_COMPATIBLE" val="0"/>
  <p:tag name="KSO_WM_UNIT_DIAGRAM_ISNUMVISUAL" val="0"/>
  <p:tag name="KSO_WM_UNIT_DIAGRAM_ISREFERUNIT" val="0"/>
  <p:tag name="KSO_WM_UNIT_VALUE" val="149*166"/>
  <p:tag name="KSO_WM_UNIT_FILL_FORE_SCHEMECOLOR_INDEX" val="15"/>
  <p:tag name="KSO_WM_UNIT_FILL_TYPE" val="1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x"/>
  <p:tag name="KSO_WM_UNIT_INDEX" val="1_1_2"/>
  <p:tag name="KSO_WM_UNIT_LAYERLEVEL" val="1_1_1"/>
  <p:tag name="KSO_WM_DIAGRAM_GROUP_CODE" val="q1-1"/>
  <p:tag name="KSO_WM_UNIT_ID" val="diagram20170881_2*q_h_x*1_1_2"/>
  <p:tag name="KSO_WM_UNIT_HIGHLIGHT" val="0"/>
  <p:tag name="KSO_WM_UNIT_COMPATIBLE" val="0"/>
  <p:tag name="KSO_WM_UNIT_DIAGRAM_ISNUMVISUAL" val="0"/>
  <p:tag name="KSO_WM_UNIT_DIAGRAM_ISREFERUNIT" val="0"/>
  <p:tag name="KSO_WM_UNIT_VALUE" val="137*155"/>
  <p:tag name="KSO_WM_UNIT_FILL_FORE_SCHEMECOLOR_INDEX" val="15"/>
  <p:tag name="KSO_WM_UNIT_FILL_TYPE" val="1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x"/>
  <p:tag name="KSO_WM_UNIT_INDEX" val="1_2_2"/>
  <p:tag name="KSO_WM_UNIT_LAYERLEVEL" val="1_1_1"/>
  <p:tag name="KSO_WM_DIAGRAM_GROUP_CODE" val="q1-1"/>
  <p:tag name="KSO_WM_UNIT_ID" val="diagram20170881_2*q_h_x*1_2_2"/>
  <p:tag name="KSO_WM_UNIT_HIGHLIGHT" val="0"/>
  <p:tag name="KSO_WM_UNIT_COMPATIBLE" val="0"/>
  <p:tag name="KSO_WM_UNIT_DIAGRAM_ISNUMVISUAL" val="0"/>
  <p:tag name="KSO_WM_UNIT_DIAGRAM_ISREFERUNIT" val="0"/>
  <p:tag name="KSO_WM_UNIT_VALUE" val="143*166"/>
  <p:tag name="KSO_WM_UNIT_FILL_FORE_SCHEMECOLOR_INDEX" val="15"/>
  <p:tag name="KSO_WM_UNIT_FILL_TYPE" val="1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i"/>
  <p:tag name="KSO_WM_UNIT_INDEX" val="1_1_1"/>
  <p:tag name="KSO_WM_UNIT_ID" val="diagram20170881_2*q_h_i*1_1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x"/>
  <p:tag name="KSO_WM_UNIT_INDEX" val="1_1_1"/>
  <p:tag name="KSO_WM_UNIT_ID" val="diagram20170881_2*q_h_x*1_1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71*80"/>
  <p:tag name="KSO_WM_UNIT_FILL_FORE_SCHEMECOLOR_INDEX" val="14"/>
  <p:tag name="KSO_WM_UNIT_FILL_TYPE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70881_2*q_h_f*1_1_2"/>
  <p:tag name="KSO_WM_TEMPLATE_CATEGORY" val="diagram"/>
  <p:tag name="KSO_WM_TEMPLATE_INDEX" val="20170881"/>
  <p:tag name="KSO_WM_UNIT_LAYERLEVEL" val="1_1_1"/>
  <p:tag name="KSO_WM_TAG_VERSION" val="1.0"/>
  <p:tag name="KSO_WM_BEAUTIFY_FLAG" val="#wm#"/>
  <p:tag name="KSO_WM_UNIT_NOCLEAR" val="0"/>
  <p:tag name="KSO_WM_UNIT_TYPE" val="q_h_f"/>
  <p:tag name="KSO_WM_UNIT_INDEX" val="1_1_2"/>
  <p:tag name="KSO_WM_UNIT_PRESET_TEXT" val="单击此处添加文本具体内容，简明扼要的阐述您的观点。"/>
  <p:tag name="KSO_WM_UNIT_VALUE" val="46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70881_2*q_h_a*1_1_1"/>
  <p:tag name="KSO_WM_TEMPLATE_CATEGORY" val="diagram"/>
  <p:tag name="KSO_WM_TEMPLATE_INDEX" val="20170881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TYPE" val="q_h_a"/>
  <p:tag name="KSO_WM_UNIT_INDEX" val="1_1_1"/>
  <p:tag name="KSO_WM_UNIT_PRESET_TEXT" val="单击此处添加标题"/>
  <p:tag name="KSO_WM_UNIT_VALUE" val="2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i"/>
  <p:tag name="KSO_WM_UNIT_INDEX" val="1_2_1"/>
  <p:tag name="KSO_WM_UNIT_ID" val="diagram20170881_2*q_h_i*1_2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x"/>
  <p:tag name="KSO_WM_UNIT_INDEX" val="1_2_1"/>
  <p:tag name="KSO_WM_UNIT_ID" val="diagram20170881_2*q_h_x*1_2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62*73"/>
  <p:tag name="KSO_WM_UNIT_FILL_FORE_SCHEMECOLOR_INDEX" val="14"/>
  <p:tag name="KSO_WM_UNI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70881_2*q_h_f*1_2_2"/>
  <p:tag name="KSO_WM_TEMPLATE_CATEGORY" val="diagram"/>
  <p:tag name="KSO_WM_TEMPLATE_INDEX" val="20170881"/>
  <p:tag name="KSO_WM_UNIT_LAYERLEVEL" val="1_1_1"/>
  <p:tag name="KSO_WM_TAG_VERSION" val="1.0"/>
  <p:tag name="KSO_WM_BEAUTIFY_FLAG" val="#wm#"/>
  <p:tag name="KSO_WM_UNIT_NOCLEAR" val="0"/>
  <p:tag name="KSO_WM_UNIT_TYPE" val="q_h_f"/>
  <p:tag name="KSO_WM_UNIT_INDEX" val="1_2_2"/>
  <p:tag name="KSO_WM_UNIT_PRESET_TEXT" val="单击此处添加文本具体内容，简明扼要的阐述您的观点。"/>
  <p:tag name="KSO_WM_UNIT_VALUE" val="46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20_2*m_h_a*1_1_1"/>
  <p:tag name="KSO_WM_TEMPLATE_CATEGORY" val="diagram"/>
  <p:tag name="KSO_WM_TEMPLATE_INDEX" val="20201420"/>
  <p:tag name="KSO_WM_UNIT_LAYERLEVEL" val="1_1_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70881_2*q_h_a*1_2_1"/>
  <p:tag name="KSO_WM_TEMPLATE_CATEGORY" val="diagram"/>
  <p:tag name="KSO_WM_TEMPLATE_INDEX" val="20170881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TYPE" val="q_h_a"/>
  <p:tag name="KSO_WM_UNIT_INDEX" val="1_2_1"/>
  <p:tag name="KSO_WM_UNIT_PRESET_TEXT" val="单击此处添加标题"/>
  <p:tag name="KSO_WM_UNIT_VALUE" val="2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i"/>
  <p:tag name="KSO_WM_UNIT_INDEX" val="1_3_1"/>
  <p:tag name="KSO_WM_UNIT_ID" val="diagram20170881_2*q_h_i*1_3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x"/>
  <p:tag name="KSO_WM_UNIT_INDEX" val="1_3_1"/>
  <p:tag name="KSO_WM_UNIT_ID" val="diagram20170881_2*q_h_x*1_3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58*73"/>
  <p:tag name="KSO_WM_UNIT_FILL_FORE_SCHEMECOLOR_INDEX" val="14"/>
  <p:tag name="KSO_WM_UNIT_FILL_TYPE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70881_2*q_h_f*1_3_2"/>
  <p:tag name="KSO_WM_TEMPLATE_CATEGORY" val="diagram"/>
  <p:tag name="KSO_WM_TEMPLATE_INDEX" val="20170881"/>
  <p:tag name="KSO_WM_UNIT_LAYERLEVEL" val="1_1_1"/>
  <p:tag name="KSO_WM_TAG_VERSION" val="1.0"/>
  <p:tag name="KSO_WM_BEAUTIFY_FLAG" val="#wm#"/>
  <p:tag name="KSO_WM_UNIT_NOCLEAR" val="0"/>
  <p:tag name="KSO_WM_UNIT_TYPE" val="q_h_f"/>
  <p:tag name="KSO_WM_UNIT_INDEX" val="1_3_2"/>
  <p:tag name="KSO_WM_UNIT_PRESET_TEXT" val="单击此处添加文本具体内容，简明扼要的阐述您的观点。"/>
  <p:tag name="KSO_WM_UNIT_VALUE" val="46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70881_2*q_h_a*1_3_1"/>
  <p:tag name="KSO_WM_TEMPLATE_CATEGORY" val="diagram"/>
  <p:tag name="KSO_WM_TEMPLATE_INDEX" val="20170881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TYPE" val="q_h_a"/>
  <p:tag name="KSO_WM_UNIT_INDEX" val="1_3_1"/>
  <p:tag name="KSO_WM_UNIT_PRESET_TEXT" val="单击此处添加标题"/>
  <p:tag name="KSO_WM_UNIT_VALUE" val="2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i"/>
  <p:tag name="KSO_WM_UNIT_INDEX" val="1_4_1"/>
  <p:tag name="KSO_WM_UNIT_ID" val="diagram20170881_2*q_h_i*1_4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x"/>
  <p:tag name="KSO_WM_UNIT_INDEX" val="1_4_1"/>
  <p:tag name="KSO_WM_UNIT_ID" val="diagram20170881_2*q_h_x*1_4_1"/>
  <p:tag name="KSO_WM_UNIT_LAYERLEVEL" val="1_1_1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65*73"/>
  <p:tag name="KSO_WM_UNIT_FILL_FORE_SCHEMECOLOR_INDEX" val="14"/>
  <p:tag name="KSO_WM_UNIT_FILL_TYPE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70881_2*q_h_f*1_4_2"/>
  <p:tag name="KSO_WM_TEMPLATE_CATEGORY" val="diagram"/>
  <p:tag name="KSO_WM_TEMPLATE_INDEX" val="20170881"/>
  <p:tag name="KSO_WM_UNIT_LAYERLEVEL" val="1_1_1"/>
  <p:tag name="KSO_WM_TAG_VERSION" val="1.0"/>
  <p:tag name="KSO_WM_BEAUTIFY_FLAG" val="#wm#"/>
  <p:tag name="KSO_WM_UNIT_NOCLEAR" val="0"/>
  <p:tag name="KSO_WM_UNIT_TYPE" val="q_h_f"/>
  <p:tag name="KSO_WM_UNIT_INDEX" val="1_4_2"/>
  <p:tag name="KSO_WM_UNIT_PRESET_TEXT" val="单击此处添加文本具体内容，简明扼要的阐述您的观点。"/>
  <p:tag name="KSO_WM_UNIT_VALUE" val="46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ID" val="diagram20170881_2*q_h_a*1_4_1"/>
  <p:tag name="KSO_WM_TEMPLATE_CATEGORY" val="diagram"/>
  <p:tag name="KSO_WM_TEMPLATE_INDEX" val="20170881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TYPE" val="q_h_a"/>
  <p:tag name="KSO_WM_UNIT_INDEX" val="1_4_1"/>
  <p:tag name="KSO_WM_UNIT_PRESET_TEXT" val="单击此处添加标题"/>
  <p:tag name="KSO_WM_UNIT_VALUE" val="2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f"/>
  <p:tag name="KSO_WM_UNIT_INDEX" val="1_1_1"/>
  <p:tag name="KSO_WM_UNIT_LAYERLEVEL" val="1_1_1"/>
  <p:tag name="KSO_WM_UNIT_VALUE" val="3"/>
  <p:tag name="KSO_WM_UNIT_HIGHLIGHT" val="0"/>
  <p:tag name="KSO_WM_UNIT_COMPATIBLE" val="0"/>
  <p:tag name="KSO_WM_DIAGRAM_GROUP_CODE" val="q1-1"/>
  <p:tag name="KSO_WM_UNIT_ID" val="diagram20170881_2*q_h_f*1_1_1"/>
  <p:tag name="KSO_WM_UNIT_PRESET_TEXT" val="700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</p:tagLst>
</file>

<file path=ppt/tags/tag1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1420_2*m_h_f*1_2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f"/>
  <p:tag name="KSO_WM_UNIT_INDEX" val="1_3_1"/>
  <p:tag name="KSO_WM_UNIT_LAYERLEVEL" val="1_1_1"/>
  <p:tag name="KSO_WM_UNIT_VALUE" val="3"/>
  <p:tag name="KSO_WM_UNIT_HIGHLIGHT" val="0"/>
  <p:tag name="KSO_WM_UNIT_COMPATIBLE" val="0"/>
  <p:tag name="KSO_WM_DIAGRAM_GROUP_CODE" val="q1-1"/>
  <p:tag name="KSO_WM_UNIT_ID" val="diagram20170881_2*q_h_f*1_3_1"/>
  <p:tag name="KSO_WM_UNIT_PRESET_TEXT" val="900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f"/>
  <p:tag name="KSO_WM_UNIT_INDEX" val="1_4_1"/>
  <p:tag name="KSO_WM_UNIT_LAYERLEVEL" val="1_1_1"/>
  <p:tag name="KSO_WM_UNIT_VALUE" val="3"/>
  <p:tag name="KSO_WM_UNIT_HIGHLIGHT" val="0"/>
  <p:tag name="KSO_WM_UNIT_COMPATIBLE" val="0"/>
  <p:tag name="KSO_WM_DIAGRAM_GROUP_CODE" val="q1-1"/>
  <p:tag name="KSO_WM_UNIT_ID" val="diagram20170881_2*q_h_f*1_4_1"/>
  <p:tag name="KSO_WM_UNIT_PRESET_TEXT" val="800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81"/>
  <p:tag name="KSO_WM_UNIT_TYPE" val="q_h_f"/>
  <p:tag name="KSO_WM_UNIT_INDEX" val="1_2_1"/>
  <p:tag name="KSO_WM_UNIT_LAYERLEVEL" val="1_1_1"/>
  <p:tag name="KSO_WM_UNIT_VALUE" val="3"/>
  <p:tag name="KSO_WM_UNIT_HIGHLIGHT" val="0"/>
  <p:tag name="KSO_WM_UNIT_COMPATIBLE" val="0"/>
  <p:tag name="KSO_WM_DIAGRAM_GROUP_CODE" val="q1-1"/>
  <p:tag name="KSO_WM_UNIT_ID" val="diagram20170881_2*q_h_f*1_2_1"/>
  <p:tag name="KSO_WM_UNIT_PRESET_TEXT" val="200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</p:tagLst>
</file>

<file path=ppt/tags/tag193.xml><?xml version="1.0" encoding="utf-8"?>
<p:tagLst xmlns:p="http://schemas.openxmlformats.org/presentationml/2006/main">
  <p:tag name="KSO_WM_SLIDE_ITEM_CNT" val="3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718_6*l_h_i*1_1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718_6*l_h_i*1_1_2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PRESET_TEXT" val="点击此处添加正文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718_6*l_h_f*1_1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718_6*l_h_i*1_1_3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718_6*l_h_i*1_1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718_6*l_h_i*1_2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1420_2*m_h_i*1_1_3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0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20_2*m_h_a*1_2_1"/>
  <p:tag name="KSO_WM_TEMPLATE_CATEGORY" val="diagram"/>
  <p:tag name="KSO_WM_TEMPLATE_INDEX" val="20201420"/>
  <p:tag name="KSO_WM_UNIT_LAYERLEVEL" val="1_1_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718_6*l_h_i*1_2_2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01.xml><?xml version="1.0" encoding="utf-8"?>
<p:tagLst xmlns:p="http://schemas.openxmlformats.org/presentationml/2006/main">
  <p:tag name="KSO_WM_UNIT_PRESET_TEXT" val="点击此处添加正文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718_6*l_h_f*1_2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718_6*l_h_i*1_2_3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718_6*l_h_i*1_2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18_6*l_h_i*1_3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18_6*l_h_i*1_3_2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PRESET_TEXT" val="点击此处添加正文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18_6*l_h_f*1_3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18_6*l_h_i*1_3_3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718_6*l_h_i*1_3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718_6*l_h_i*1_4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1420_2*m_h_f*1_3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718_6*l_h_i*1_4_2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PRESET_TEXT" val="点击此处添加正文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718_6*l_h_f*1_4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718_6*l_h_i*1_4_3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718_6*l_h_i*1_4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718_6*l_h_i*1_5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718_6*l_h_i*1_5_2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PRESET_TEXT" val="点击此处添加正文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718_6*l_h_f*1_5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718_6*l_h_i*1_5_3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718_6*l_h_i*1_5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718_6*l_h_i*1_6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1420_2*m_h_a*1_3_1"/>
  <p:tag name="KSO_WM_TEMPLATE_CATEGORY" val="diagram"/>
  <p:tag name="KSO_WM_TEMPLATE_INDEX" val="20201420"/>
  <p:tag name="KSO_WM_UNIT_LAYERLEVEL" val="1_1_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718_6*l_h_i*1_6_2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UNIT_PRESET_TEXT" val="点击此处添加正文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718_6*l_h_f*1_6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ID" val="diagram718_6*l_h_i*1_6_3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718_6*l_h_i*1_6_1"/>
  <p:tag name="KSO_WM_TEMPLATE_CATEGORY" val="diagram"/>
  <p:tag name="KSO_WM_TEMPLATE_INDEX" val="7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24.xml><?xml version="1.0" encoding="utf-8"?>
<p:tagLst xmlns:p="http://schemas.openxmlformats.org/presentationml/2006/main">
  <p:tag name="KSO_WM_SLIDE_ITEM_CNT" val="3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69772_4*m_i*1_1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5"/>
  <p:tag name="KSO_WM_UNIT_ID" val="diagram20169772_4*m_i*1_15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69772_4*m_h_i*1_4_2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7"/>
  <p:tag name="KSO_WM_UNIT_ID" val="diagram20169772_4*m_i*1_17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69772_4*m_h_i*1_3_2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1420_2*m_h_f*1_4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8"/>
  <p:tag name="KSO_WM_UNIT_ID" val="diagram20169772_4*m_i*1_18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69772_4*m_h_i*1_2_2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9"/>
  <p:tag name="KSO_WM_UNIT_ID" val="diagram20169772_4*m_i*1_19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69772_4*m_h_i*1_1_2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0"/>
  <p:tag name="KSO_WM_UNIT_ID" val="diagram20169772_4*m_i*1_20"/>
  <p:tag name="KSO_WM_TEMPLATE_CATEGORY" val="diagram"/>
  <p:tag name="KSO_WM_TEMPLATE_INDEX" val="20169772"/>
  <p:tag name="KSO_WM_UNIT_LAYERLEVEL" val="1_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69772_4*m_i*1_2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169772_4*m_i*1_3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5"/>
  <p:tag name="KSO_WM_UNIT_ID" val="diagram20169772_4*m_i*1_5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20169772_4*m_i*1_4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6"/>
  <p:tag name="KSO_WM_UNIT_ID" val="diagram20169772_4*m_i*1_6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1420_2*m_h_a*1_4_1"/>
  <p:tag name="KSO_WM_TEMPLATE_CATEGORY" val="diagram"/>
  <p:tag name="KSO_WM_TEMPLATE_INDEX" val="20201420"/>
  <p:tag name="KSO_WM_UNIT_LAYERLEVEL" val="1_1_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7"/>
  <p:tag name="KSO_WM_UNIT_ID" val="diagram20169772_4*m_i*1_7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8"/>
  <p:tag name="KSO_WM_UNIT_ID" val="diagram20169772_4*m_i*1_8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9"/>
  <p:tag name="KSO_WM_UNIT_ID" val="diagram20169772_4*m_i*1_9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0"/>
  <p:tag name="KSO_WM_UNIT_ID" val="diagram20169772_4*m_i*1_10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1"/>
  <p:tag name="KSO_WM_UNIT_ID" val="diagram20169772_4*m_i*1_11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3"/>
  <p:tag name="KSO_WM_UNIT_ID" val="diagram20169772_4*m_i*1_13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2"/>
  <p:tag name="KSO_WM_UNIT_ID" val="diagram20169772_4*m_i*1_12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4"/>
  <p:tag name="KSO_WM_UNIT_ID" val="diagram20169772_4*m_i*1_14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6"/>
  <p:tag name="KSO_WM_UNIT_ID" val="diagram20169772_4*m_i*1_16"/>
  <p:tag name="KSO_WM_TEMPLATE_CATEGORY" val="diagram"/>
  <p:tag name="KSO_WM_TEMPLATE_INDEX" val="20169772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69772_4*m_h_i*1_1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0114_3*m_h_i*1_1_3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69772_4*m_h_a*1_1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PRESET_TEXT" val="编辑小标题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69772_4*m_h_f*1_1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PRESET_TEXT" val="点击此处添加正文，请您简单的阐述您的观点。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69772_4*m_h_i*1_3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69772_4*m_h_a*1_3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PRESET_TEXT" val="编辑小标题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69772_4*m_h_f*1_3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PRESET_TEXT" val="点击此处添加正文，请您简单的阐述您的观点。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69772_4*m_h_i*1_2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69772_4*m_h_a*1_2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PRESET_TEXT" val="编辑小标题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69772_4*m_h_f*1_2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PRESET_TEXT" val="点击此处添加正文，请您简单的阐述您的观点。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69772_4*m_h_i*1_4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69772_4*m_h_a*1_4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PRESET_TEXT" val="编辑小标题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114_3*m_h_i*1_2_2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6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69772_4*m_h_f*1_4_1"/>
  <p:tag name="KSO_WM_TEMPLATE_CATEGORY" val="diagram"/>
  <p:tag name="KSO_WM_TEMPLATE_INDEX" val="20169772"/>
  <p:tag name="KSO_WM_UNIT_LAYERLEVEL" val="1_1_1"/>
  <p:tag name="KSO_WM_TAG_VERSION" val="1.0"/>
  <p:tag name="KSO_WM_BEAUTIFY_FLAG" val="#wm#"/>
  <p:tag name="KSO_WM_UNIT_PRESET_TEXT" val="点击此处添加正文，请您简单的阐述您的观点。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SLIDE_ITEM_CNT" val="3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01466_4*m_h_i*1_6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6"/>
  <p:tag name="KSO_WM_UNIT_LINE_FILL_TYPE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01466_4*m_h_i*1_5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6"/>
  <p:tag name="KSO_WM_UNIT_LINE_FILL_TYPE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1466_4*m_h_i*1_4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6"/>
  <p:tag name="KSO_WM_UNIT_LINE_FILL_TYPE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66_4*m_h_i*1_3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6"/>
  <p:tag name="KSO_WM_UNIT_LINE_FILL_TYPE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66_4*m_h_i*1_2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6"/>
  <p:tag name="KSO_WM_UNIT_LINE_FILL_TYPE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66_4*m_h_i*1_1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6"/>
  <p:tag name="KSO_WM_UNIT_LINE_FILL_TYPE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66_4*m_h_i*1_1_2"/>
  <p:tag name="KSO_WM_TEMPLATE_CATEGORY" val="diagram"/>
  <p:tag name="KSO_WM_TEMPLATE_INDEX" val="20201466"/>
  <p:tag name="KSO_WM_UNIT_LAYERLEVEL" val="1_1_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1466_4*m_h_i*1_4_2"/>
  <p:tag name="KSO_WM_TEMPLATE_CATEGORY" val="diagram"/>
  <p:tag name="KSO_WM_TEMPLATE_INDEX" val="20201466"/>
  <p:tag name="KSO_WM_UNIT_LAYERLEVEL" val="1_1_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114_3*m_h_i*1_3_2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270.xml><?xml version="1.0" encoding="utf-8"?>
<p:tagLst xmlns:p="http://schemas.openxmlformats.org/presentationml/2006/main">
  <p:tag name="KSO_WM_UNIT_ISCONTENTS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66_4*m_h_a*1_1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PRESET_TEXT" val="添加标题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1466_4*m_h_i*1_1_3"/>
  <p:tag name="KSO_WM_TEMPLATE_CATEGORY" val="diagram"/>
  <p:tag name="KSO_WM_TEMPLATE_INDEX" val="20201466"/>
  <p:tag name="KSO_WM_UNIT_LAYERLEVEL" val="1_1_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66_4*m_h_a*1_2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PRESET_TEXT" val="添加标题"/>
  <p:tag name="KSO_WM_UNIT_VALUE" val="6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66_4*m_h_i*1_2_2"/>
  <p:tag name="KSO_WM_TEMPLATE_CATEGORY" val="diagram"/>
  <p:tag name="KSO_WM_TEMPLATE_INDEX" val="20201466"/>
  <p:tag name="KSO_WM_UNIT_LAYERLEVEL" val="1_1_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1466_4*m_h_a*1_3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PRESET_TEXT" val="添加标题"/>
  <p:tag name="KSO_WM_UNIT_VALUE" val="6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1466_4*m_h_i*1_3_2"/>
  <p:tag name="KSO_WM_TEMPLATE_CATEGORY" val="diagram"/>
  <p:tag name="KSO_WM_TEMPLATE_INDEX" val="20201466"/>
  <p:tag name="KSO_WM_UNIT_LAYERLEVEL" val="1_1_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1466_4*m_h_a*1_4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PRESET_TEXT" val="添加标题"/>
  <p:tag name="KSO_WM_UNIT_VALUE" val="6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01466_4*m_h_i*1_4_3"/>
  <p:tag name="KSO_WM_TEMPLATE_CATEGORY" val="diagram"/>
  <p:tag name="KSO_WM_TEMPLATE_INDEX" val="20201466"/>
  <p:tag name="KSO_WM_UNIT_LAYERLEVEL" val="1_1_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ISCONTENTS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01466_4*m_h_a*1_6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PRESET_TEXT" val="添加标题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01466_4*m_h_i*1_6_2"/>
  <p:tag name="KSO_WM_TEMPLATE_CATEGORY" val="diagram"/>
  <p:tag name="KSO_WM_TEMPLATE_INDEX" val="20201466"/>
  <p:tag name="KSO_WM_UNIT_LAYERLEVEL" val="1_1_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0114_3*m_h_i*1_4_2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80.xml><?xml version="1.0" encoding="utf-8"?>
<p:tagLst xmlns:p="http://schemas.openxmlformats.org/presentationml/2006/main">
  <p:tag name="KSO_WM_UNIT_ISCONTENTS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01466_4*m_h_a*1_5_1"/>
  <p:tag name="KSO_WM_TEMPLATE_CATEGORY" val="diagram"/>
  <p:tag name="KSO_WM_TEMPLATE_INDEX" val="20201466"/>
  <p:tag name="KSO_WM_UNIT_LAYERLEVEL" val="1_1_1"/>
  <p:tag name="KSO_WM_TAG_VERSION" val="1.0"/>
  <p:tag name="KSO_WM_BEAUTIFY_FLAG" val="#wm#"/>
  <p:tag name="KSO_WM_UNIT_PRESET_TEXT" val="添加标题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01466_4*m_h_i*1_5_2"/>
  <p:tag name="KSO_WM_TEMPLATE_CATEGORY" val="diagram"/>
  <p:tag name="KSO_WM_TEMPLATE_INDEX" val="20201466"/>
  <p:tag name="KSO_WM_UNIT_LAYERLEVEL" val="1_1_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ITEM_CNT" val="3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168754_4*n_h_h_i*1_2_1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168754_4*n_h_h_i*1_2_3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1"/>
  <p:tag name="KSO_WM_UNIT_ID" val="diagram20168754_4*n_h_h_i*1_2_5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168754_4*n_h_h_i*1_2_4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4_1"/>
  <p:tag name="KSO_WM_UNIT_ID" val="diagram20168754_4*n_h_h_i*1_2_4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5_1"/>
  <p:tag name="KSO_WM_UNIT_ID" val="diagram20168754_4*n_h_h_i*1_2_5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1_1"/>
  <p:tag name="KSO_WM_UNIT_ID" val="diagram20168754_4*n_h_h_i*1_2_1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114_3*m_h_i*1_1_2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3_1"/>
  <p:tag name="KSO_WM_UNIT_ID" val="diagram20168754_4*n_h_h_i*1_2_3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NOCLEAR" val="0"/>
  <p:tag name="KSO_WM_UNIT_VALUE" val="4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168754_4*n_h_h_f*1_2_1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UNIT_NOCLEAR" val="0"/>
  <p:tag name="KSO_WM_UNIT_VALUE" val="4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168754_4*n_h_h_f*1_2_3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KSO_WM_UNIT_NOCLEAR" val="0"/>
  <p:tag name="KSO_WM_UNIT_VALUE" val="4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168754_4*n_h_h_f*1_2_4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UNIT_NOCLEAR" val="0"/>
  <p:tag name="KSO_WM_UNIT_VALUE" val="4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5_1"/>
  <p:tag name="KSO_WM_UNIT_ID" val="diagram20168754_4*n_h_h_f*1_2_5_1"/>
  <p:tag name="KSO_WM_TEMPLATE_CATEGORY" val="diagram"/>
  <p:tag name="KSO_WM_TEMPLATE_INDEX" val="20168754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168754_4*n_h_i*1_1_1"/>
  <p:tag name="KSO_WM_TEMPLATE_CATEGORY" val="diagram"/>
  <p:tag name="KSO_WM_TEMPLATE_INDEX" val="2016875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168754_4*n_h_f*1_1_1"/>
  <p:tag name="KSO_WM_TEMPLATE_CATEGORY" val="diagram"/>
  <p:tag name="KSO_WM_TEMPLATE_INDEX" val="2016875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168754_4*n_h_i*1_1_2"/>
  <p:tag name="KSO_WM_TEMPLATE_CATEGORY" val="diagram"/>
  <p:tag name="KSO_WM_TEMPLATE_INDEX" val="2016875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298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168754_4*n_h_a*1_1_1"/>
  <p:tag name="KSO_WM_TEMPLATE_CATEGORY" val="diagram"/>
  <p:tag name="KSO_WM_TEMPLATE_INDEX" val="20168754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4"/>
  <p:tag name="KSO_WM_UNIT_TEXT_FILL_TYPE" val="1"/>
</p:tagLst>
</file>

<file path=ppt/tags/tag299.xml><?xml version="1.0" encoding="utf-8"?>
<p:tagLst xmlns:p="http://schemas.openxmlformats.org/presentationml/2006/main">
  <p:tag name="KSO_WM_SLIDE_ITEM_CNT" val="3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20_2*m_h_i*1_1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14_3*m_h_i*1_1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160083_3*m_i*1_2"/>
  <p:tag name="KSO_WM_TEMPLATE_CATEGORY" val="diagram"/>
  <p:tag name="KSO_WM_TEMPLATE_INDEX" val="160083"/>
  <p:tag name="KSO_WM_UNIT_LAYERLEVEL" val="1_1"/>
  <p:tag name="KSO_WM_TAG_VERSION" val="1.0"/>
  <p:tag name="KSO_WM_BEAUTIFY_FLAG" val="#wm#"/>
  <p:tag name="KSO_WM_UNIT_LINE_FORE_SCHEMECOLOR_INDEX" val="5"/>
  <p:tag name="KSO_WM_UNIT_LINE_FILL_TYPE" val="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160083_3*m_i*1_1"/>
  <p:tag name="KSO_WM_TEMPLATE_CATEGORY" val="diagram"/>
  <p:tag name="KSO_WM_TEMPLATE_INDEX" val="160083"/>
  <p:tag name="KSO_WM_UNIT_LAYERLEVEL" val="1_1"/>
  <p:tag name="KSO_WM_TAG_VERSION" val="1.0"/>
  <p:tag name="KSO_WM_BEAUTIFY_FLAG" val="#wm#"/>
  <p:tag name="KSO_WM_UNIT_LINE_FORE_SCHEMECOLOR_INDEX" val="5"/>
  <p:tag name="KSO_WM_UNIT_LINE_FILL_TYPE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160083_3*m_h_i*1_1_1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160083_3*m_h_i*1_1_2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083_3*m_h_i*1_1_3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083_3*m_h_f*1_1_1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160083_3*m_h_i*1_3_3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160083_3*m_h_i*1_3_1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160083_3*m_h_i*1_3_2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0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160083_3*m_h_f*1_3_1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4_3*m_h_i*1_2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160083_3*m_h_i*1_2_1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160083_3*m_h_i*1_2_2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160083_3*m_h_i*1_2_3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160083_3*m_h_f*1_2_1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160083_3*m_h_i*1_4_1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160083_3*m_h_i*1_4_2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160083_3*m_h_i*1_4_3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160083_3*m_h_f*1_4_1"/>
  <p:tag name="KSO_WM_TEMPLATE_CATEGORY" val="diagram"/>
  <p:tag name="KSO_WM_TEMPLATE_INDEX" val="160083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SLIDE_ITEM_CNT" val="3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14_3*m_h_i*1_3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14_3*m_h_i*1_4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0114_3*m_h_a*1_1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14_3*m_h_f*1_1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0114_3*m_h_a*1_2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14_3*m_h_f*1_2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114_3*m_h_a*1_3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14_3*m_h_f*1_3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20_2*m_h_i*1_1_2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0114_3*m_h_a*1_4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114_3*m_h_f*1_4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2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71_1*f*1"/>
  <p:tag name="KSO_WM_TEMPLATE_CATEGORY" val="diagram"/>
  <p:tag name="KSO_WM_TEMPLATE_INDEX" val="20200871"/>
  <p:tag name="KSO_WM_UNIT_LAYERLEVEL" val="1"/>
  <p:tag name="KSO_WM_TAG_VERSION" val="1.0"/>
  <p:tag name="KSO_WM_BEAUTIFY_FLAG" val="#wm#"/>
  <p:tag name="KSO_WM_UNIT_DEFAULT_FONT" val="14;18;2"/>
  <p:tag name="KSO_WM_UNIT_BLOCK" val="0"/>
</p:tagLst>
</file>

<file path=ppt/tags/tag43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71_1*a*1"/>
  <p:tag name="KSO_WM_TEMPLATE_CATEGORY" val="diagram"/>
  <p:tag name="KSO_WM_TEMPLATE_INDEX" val="20200871"/>
  <p:tag name="KSO_WM_UNIT_LAYERLEVEL" val="1"/>
  <p:tag name="KSO_WM_TAG_VERSION" val="1.0"/>
  <p:tag name="KSO_WM_BEAUTIFY_FLAG" val="#wm#"/>
  <p:tag name="KSO_WM_UNIT_DEFAULT_FONT" val="28;36;4"/>
  <p:tag name="KSO_WM_UNIT_BLOCK" val="0"/>
</p:tagLst>
</file>

<file path=ppt/tags/tag44.xml><?xml version="1.0" encoding="utf-8"?>
<p:tagLst xmlns:p="http://schemas.openxmlformats.org/presentationml/2006/main">
  <p:tag name="KSO_WM_SLIDE_ID" val="diagram20200871_1"/>
  <p:tag name="KSO_WM_TEMPLATE_SUBCATEGORY" val="11"/>
  <p:tag name="KSO_WM_SLIDE_ITEM_CNT" val="0"/>
  <p:tag name="KSO_WM_SLIDE_INDEX" val="1"/>
  <p:tag name="KSO_WM_UNIT_SHOW_EDIT_AREA_INDICATION" val="1"/>
  <p:tag name="KSO_WM_TAG_VERSION" val="1.0"/>
  <p:tag name="KSO_WM_BEAUTIFY_FLAG" val="#wm#"/>
  <p:tag name="KSO_WM_TEMPLATE_CATEGORY" val="diagram"/>
  <p:tag name="KSO_WM_TEMPLATE_INDEX" val="20200871"/>
  <p:tag name="KSO_WM_SLIDE_LAYOUT" val="a_d_f"/>
  <p:tag name="KSO_WM_SLIDE_LAYOUT_CNT" val="1_1_1"/>
  <p:tag name="KSO_WM_SLIDE_TYPE" val="text"/>
  <p:tag name="KSO_WM_SLIDE_SUBTYPE" val="picTxt"/>
  <p:tag name="KSO_WM_SLIDE_SIZE" val="865*445"/>
  <p:tag name="KSO_WM_SLIDE_POSITION" val="47*47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51.8},&quot;minSize&quot;:{&quot;size1&quot;:30.3},&quot;maxSize&quot;:{&quot;size1&quot;:69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244,&quot;bottom&quot;:1.69},&quot;edge&quot;:{&quot;left&quot;:true,&quot;top&quot;:tru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1.69,&quot;right&quot;:1.69,&quot;bottom&quot;:1.69},&quot;marginOverLayout&quot;:{&quot;left&quot;:0.026,&quot;top&quot;:0.0,&quot;right&quot;:0.0,&quot;bottom&quot;:0.0},&quot;edge&quot;:{&quot;left&quot;:false,&quot;top&quot;:true,&quot;right&quot;:true,&quot;bottom&quot;:true},&quot;backgroundInfo&quot;:[{&quot;type&quot;:&quot;leftRight&quot;,&quot;left&quot;:0.2749708,&quot;top&quot;:0.0,&quot;right&quot;:0.0,&quot;bottom&quot;:0.0,&quot;leftAbs&quot;:false,&quot;topAbs&quot;:false,&quot;rightAbs&quot;:false,&quot;bottomAbs&quot;:false}]}]}"/>
  <p:tag name="KSO_WM_SLIDE_CAN_ADD_NAVIGATION" val="1"/>
  <p:tag name="KSO_WM_SLIDE_BACKGROUND" val="[&quot;general&quot;,&quot;frame&quot;,&quot;leftRight&quot;]"/>
  <p:tag name="KSO_WM_SLIDE_RATIO" val="1.777778"/>
  <p:tag name="KSO_WM_TEMPLATE_MASTER_TYPE" val="0"/>
  <p:tag name="KSO_WM_TEMPLATE_COLOR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65016_1*l_h_i*1_1_3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5016_1*l_h_i*1_2_3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165016_1*l_h_i*1_4_3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5016_1*l_h_i*1_3_3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a"/>
  <p:tag name="KSO_WM_UNIT_INDEX" val="1_1"/>
  <p:tag name="KSO_WM_UNIT_ID" val="diagram20165016_1*l_a*1_1"/>
  <p:tag name="KSO_WM_TEMPLATE_CATEGORY" val="diagram"/>
  <p:tag name="KSO_WM_TEMPLATE_INDEX" val="20165016"/>
  <p:tag name="KSO_WM_UNIT_LAYERLEVEL" val="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1420_2*m_h_i*1_2_3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50.xml><?xml version="1.0" encoding="utf-8"?>
<p:tagLst xmlns:p="http://schemas.openxmlformats.org/presentationml/2006/main">
  <p:tag name="KSO_WM_UNIT_SUBTYPE" val="a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f"/>
  <p:tag name="KSO_WM_UNIT_INDEX" val="1_1"/>
  <p:tag name="KSO_WM_UNIT_ID" val="diagram20165016_1*l_f*1_1"/>
  <p:tag name="KSO_WM_TEMPLATE_CATEGORY" val="diagram"/>
  <p:tag name="KSO_WM_TEMPLATE_INDEX" val="20165016"/>
  <p:tag name="KSO_WM_UNIT_LAYERLEVEL" val="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6_1*l_h_i*1_2_1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6_1*l_h_i*1_3_1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6_1*l_h_i*1_4_1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6_1*l_h_i*1_1_1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6_1*l_h_i*1_1_2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6_1*l_h_i*1_2_2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6_1*l_h_i*1_3_2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6_1*l_h_i*1_4_2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6_1*l_h_f*1_1_1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20_2*m_h_i*1_2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6_1*l_h_f*1_2_1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6_1*l_h_f*1_3_1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6_1*l_h_f*1_4_1"/>
  <p:tag name="KSO_WM_TEMPLATE_CATEGORY" val="diagram"/>
  <p:tag name="KSO_WM_TEMPLATE_INDEX" val="20165016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BEAUTIFY_FLAG" val="#wm#"/>
  <p:tag name="KSO_WM_TEMPLATE_CATEGORY" val="diagram"/>
  <p:tag name="KSO_WM_TEMPLATE_INDEX" val="20165016"/>
  <p:tag name="KSO_WM_SLIDE_ID" val="diagram20165016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1"/>
  <p:tag name="KSO_WM_SLIDE_SIZE" val="792.815*384.2"/>
  <p:tag name="KSO_WM_SLIDE_POSITION" val="106.238*74.0087"/>
  <p:tag name="KSO_WM_DIAGRAM_GROUP_CODE" val="l1-1"/>
  <p:tag name="KSO_WM_SLIDE_DIAGTYPE" val="l"/>
  <p:tag name="KSO_WM_TAG_VERSION" val="1.0"/>
  <p:tag name="KSO_WM_SLIDE_LAYOUT" val="l"/>
  <p:tag name="KSO_WM_SLIDE_LAYOUT_CNT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diagram20191686_2*m_h_i*1_1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2"/>
  <p:tag name="KSO_WM_UNIT_ID" val="diagram20191686_2*m_h_i*1_1_2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diagram20191686_2*m_h_i*1_2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USESOURCEFORMAT_APPLY" val="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2"/>
  <p:tag name="KSO_WM_UNIT_ID" val="diagram20191686_2*m_h_i*1_2_2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USESOURCEFORMAT_APPLY" val="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diagram20191686_2*m_h_i*1_3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2"/>
  <p:tag name="KSO_WM_UNIT_ID" val="diagram20191686_2*m_h_i*1_3_2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20_2*m_h_i*1_2_2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4_1"/>
  <p:tag name="KSO_WM_UNIT_ID" val="diagram20191686_2*m_h_i*1_4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diagram20191686_2*m_h_a*1_1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PRESET_TEXT" val="点击小标题"/>
  <p:tag name="KSO_WM_UNIT_VALUE" val="8"/>
  <p:tag name="KSO_WM_UNIT_USESOURCEFORMAT_APPLY" val="1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1_1"/>
  <p:tag name="KSO_WM_UNIT_ID" val="diagram20191686_2*m_h_f*1_1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PRESET_TEXT" val="点击添加本栏的具体文字简明扼要地说明内容。"/>
  <p:tag name="KSO_WM_UNIT_VALUE" val="36"/>
  <p:tag name="KSO_WM_UNIT_USESOURCEFORMAT_APPLY" val="1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diagram20191686_2*m_h_a*1_2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PRESET_TEXT" val="点击小标题"/>
  <p:tag name="KSO_WM_UNIT_VALUE" val="8"/>
  <p:tag name="KSO_WM_UNIT_USESOURCEFORMAT_APPLY" val="1"/>
  <p:tag name="KSO_WM_UNIT_TEXT_FILL_FORE_SCHEMECOLOR_INDEX" val="14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2_1"/>
  <p:tag name="KSO_WM_UNIT_ID" val="diagram20191686_2*m_h_f*1_2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PRESET_TEXT" val="点击添加本栏的具体文字简明扼要地说明内容。"/>
  <p:tag name="KSO_WM_UNIT_VALUE" val="36"/>
  <p:tag name="KSO_WM_UNIT_USESOURCEFORMAT_APPLY" val="1"/>
  <p:tag name="KSO_WM_UNIT_TEXT_FILL_FORE_SCHEMECOLOR_INDEX" val="14"/>
  <p:tag name="KSO_WM_UNIT_TEXT_FILL_TYPE" val="1"/>
</p:tagLst>
</file>

<file path=ppt/tags/tag75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diagram20191686_2*m_h_a*1_3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PRESET_TEXT" val="点击小标题"/>
  <p:tag name="KSO_WM_UNIT_VALUE" val="8"/>
  <p:tag name="KSO_WM_UNIT_USESOURCEFORMAT_APPLY" val="1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3_1"/>
  <p:tag name="KSO_WM_UNIT_ID" val="diagram20191686_2*m_h_f*1_3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PRESET_TEXT" val="点击添加本栏的具体文字简明扼要地说明内容。"/>
  <p:tag name="KSO_WM_UNIT_VALUE" val="36"/>
  <p:tag name="KSO_WM_UNIT_USESOURCEFORMAT_APPLY" val="1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diagram20191686_2*m_h_a*1_4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PRESET_TEXT" val="点击小标题"/>
  <p:tag name="KSO_WM_UNIT_VALUE" val="8"/>
  <p:tag name="KSO_WM_UNIT_USESOURCEFORMAT_APPLY" val="1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4_1"/>
  <p:tag name="KSO_WM_UNIT_ID" val="diagram20191686_2*m_h_f*1_4_1"/>
  <p:tag name="KSO_WM_TEMPLATE_CATEGORY" val="diagram"/>
  <p:tag name="KSO_WM_TEMPLATE_INDEX" val="20191686"/>
  <p:tag name="KSO_WM_UNIT_LAYERLEVEL" val="1_1_1"/>
  <p:tag name="KSO_WM_TAG_VERSION" val="1.0"/>
  <p:tag name="KSO_WM_BEAUTIFY_FLAG" val="#wm#"/>
  <p:tag name="KSO_WM_UNIT_PRESET_TEXT" val="点击添加本栏的具体文字简明扼要地说明内容。"/>
  <p:tag name="KSO_WM_UNIT_VALUE" val="36"/>
  <p:tag name="KSO_WM_UNIT_USESOURCEFORMAT_APPLY" val="1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SLIDE_ITEM_CNT" val="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1420_2*m_h_i*1_3_3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80.xml><?xml version="1.0" encoding="utf-8"?>
<p:tagLst xmlns:p="http://schemas.openxmlformats.org/presentationml/2006/main">
  <p:tag name="KSO_WM_SLIDE_ITEM_CNT" val="4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037_3*m_h_i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2_1"/>
  <p:tag name="KSO_WM_UNIT_ID" val="diagram20199037_3*m_h_y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037_3*m_h_i*1_3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3_1"/>
  <p:tag name="KSO_WM_UNIT_ID" val="diagram20199037_3*m_h_y*1_3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7_3*m_h_i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1_1"/>
  <p:tag name="KSO_WM_UNIT_ID" val="diagram20199037_3*m_h_y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7_3*m_h_f*1_1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9037_3*m_h_f*1_3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9037_3*m_h_f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20_2*m_h_i*1_3_1"/>
  <p:tag name="KSO_WM_TEMPLATE_CATEGORY" val="diagram"/>
  <p:tag name="KSO_WM_TEMPLATE_INDEX" val="2020142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diagram20199037_3*m_h_z*1_2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diagram20199037_3*m_h_z*1_3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9037_3*m_h_i*1_4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y"/>
  <p:tag name="KSO_WM_UNIT_INDEX" val="1_4_1"/>
  <p:tag name="KSO_WM_UNIT_ID" val="diagram20199037_3*m_h_y*1_4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9037_3*m_h_f*1_4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diagram20199037_3*m_h_z*1_4_1"/>
  <p:tag name="KSO_WM_TEMPLATE_CATEGORY" val="diagram"/>
  <p:tag name="KSO_WM_TEMPLATE_INDEX" val="201990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SLIDE_ITEM_CNT" val="3"/>
</p:tagLst>
</file>

<file path=ppt/tags/tag97.xml><?xml version="1.0" encoding="utf-8"?>
<p:tagLst xmlns:p="http://schemas.openxmlformats.org/presentationml/2006/main">
  <p:tag name="KSO_WM_SLIDE_ITEM_CNT" val="3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1"/>
  <p:tag name="KSO_WM_UNIT_ID" val="diagram20169770_3*q_h_i*1_4_1"/>
  <p:tag name="KSO_WM_TEMPLATE_CATEGORY" val="diagram"/>
  <p:tag name="KSO_WM_TEMPLATE_INDEX" val="2016977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2"/>
  <p:tag name="KSO_WM_UNIT_ID" val="diagram20169770_3*q_h_i*1_4_2"/>
  <p:tag name="KSO_WM_TEMPLATE_CATEGORY" val="diagram"/>
  <p:tag name="KSO_WM_TEMPLATE_INDEX" val="2016977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5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2676</Words>
  <Application>WPS 演示</Application>
  <PresentationFormat>宽屏</PresentationFormat>
  <Paragraphs>423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方正书宋_GBK</vt:lpstr>
      <vt:lpstr>Wingdings</vt:lpstr>
      <vt:lpstr>微软雅黑</vt:lpstr>
      <vt:lpstr>汉仪旗黑</vt:lpstr>
      <vt:lpstr>Arial</vt:lpstr>
      <vt:lpstr>Segoe UI</vt:lpstr>
      <vt:lpstr>苹方-简</vt:lpstr>
      <vt:lpstr>微软雅黑 Light</vt:lpstr>
      <vt:lpstr>Calibri</vt:lpstr>
      <vt:lpstr>Helvetica Neue</vt:lpstr>
      <vt:lpstr>宋体</vt:lpstr>
      <vt:lpstr>Arial Unicode MS</vt:lpstr>
      <vt:lpstr>汉仪书宋二KW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libaixing</cp:lastModifiedBy>
  <cp:revision>156</cp:revision>
  <dcterms:created xsi:type="dcterms:W3CDTF">2020-12-31T08:23:12Z</dcterms:created>
  <dcterms:modified xsi:type="dcterms:W3CDTF">2020-12-31T08:23:12Z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